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2216"/>
    <a:srgbClr val="C05426"/>
    <a:srgbClr val="FDB714"/>
    <a:srgbClr val="51682E"/>
    <a:srgbClr val="FFFFFF"/>
    <a:srgbClr val="B9D031"/>
    <a:srgbClr val="5B7634"/>
    <a:srgbClr val="85A13C"/>
    <a:srgbClr val="A9BE2C"/>
    <a:srgbClr val="87A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FDB714"/>
              </a:gs>
              <a:gs pos="100000">
                <a:srgbClr val="C0542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FDB714"/>
              </a:gs>
              <a:gs pos="100000">
                <a:srgbClr val="C0542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962216"/>
                </a:solidFill>
              </a:rPr>
              <a:t>Почему мы лучшие?</a:t>
            </a:r>
            <a:endParaRPr lang="ru-RU" sz="5400" b="1" dirty="0">
              <a:solidFill>
                <a:srgbClr val="96221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</a:t>
            </a:r>
            <a:r>
              <a:rPr lang="ru-RU" sz="1700" i="1" dirty="0" smtClean="0">
                <a:solidFill>
                  <a:schemeClr val="bg1"/>
                </a:solidFill>
              </a:rPr>
              <a:t>тезис (его прочтут)</a:t>
            </a:r>
            <a:endParaRPr lang="ru-RU" sz="1700" i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>
                    <a:lumMod val="9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</a:rPr>
              <a:t>сайт:</a:t>
            </a:r>
            <a:endParaRPr lang="ru-RU" sz="1400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6385" y="2286000"/>
            <a:ext cx="757981" cy="1116484"/>
          </a:xfrm>
          <a:prstGeom prst="rect">
            <a:avLst/>
          </a:prstGeom>
          <a:solidFill>
            <a:srgbClr val="FDB7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1404366" y="2286000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18394" y="220215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8383" y="2642334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962216"/>
                </a:solidFill>
              </a:rPr>
              <a:t>Мы предлагаем Вам лучший товар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493825" y="3697759"/>
            <a:ext cx="757981" cy="1116484"/>
          </a:xfrm>
          <a:prstGeom prst="rect">
            <a:avLst/>
          </a:prstGeom>
          <a:solidFill>
            <a:srgbClr val="FDB7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1251806" y="3697759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540271" y="364231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395823" y="4054093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962216"/>
                </a:solidFill>
              </a:rPr>
              <a:t>У нас лучшие цены на рынке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856432" y="5148186"/>
            <a:ext cx="757981" cy="1116484"/>
          </a:xfrm>
          <a:prstGeom prst="rect">
            <a:avLst/>
          </a:prstGeom>
          <a:solidFill>
            <a:srgbClr val="FDB7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1614413" y="5148186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900311" y="5010467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3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758430" y="5346700"/>
            <a:ext cx="5113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962216"/>
                </a:solidFill>
              </a:rPr>
              <a:t>У нас надежные поставщики и гарантия качества товара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19949" y="6582849"/>
            <a:ext cx="757981" cy="1116484"/>
          </a:xfrm>
          <a:prstGeom prst="rect">
            <a:avLst/>
          </a:prstGeom>
          <a:solidFill>
            <a:srgbClr val="FDB7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1377930" y="6582849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12279" y="6450627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4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21947" y="6939183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962216"/>
                </a:solidFill>
              </a:rPr>
              <a:t>экономия вашего времени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966791" y="8049042"/>
            <a:ext cx="757981" cy="1116484"/>
          </a:xfrm>
          <a:prstGeom prst="rect">
            <a:avLst/>
          </a:prstGeom>
          <a:solidFill>
            <a:srgbClr val="FDB7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1724772" y="8049042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972319" y="7842087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5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868789" y="8405376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962216"/>
                </a:solidFill>
              </a:rPr>
              <a:t>индивидуальная программа на выезд</a:t>
            </a: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54</Words>
  <Application>Microsoft Office PowerPoint</Application>
  <PresentationFormat>Произвольный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18</cp:revision>
  <dcterms:created xsi:type="dcterms:W3CDTF">2011-06-17T23:30:18Z</dcterms:created>
  <dcterms:modified xsi:type="dcterms:W3CDTF">2011-06-21T00:37:49Z</dcterms:modified>
</cp:coreProperties>
</file>