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71" r:id="rId6"/>
    <p:sldId id="259" r:id="rId7"/>
    <p:sldId id="273" r:id="rId8"/>
    <p:sldId id="270" r:id="rId9"/>
    <p:sldId id="260" r:id="rId10"/>
    <p:sldId id="267" r:id="rId11"/>
    <p:sldId id="261" r:id="rId12"/>
    <p:sldId id="266" r:id="rId13"/>
    <p:sldId id="263" r:id="rId14"/>
    <p:sldId id="264" r:id="rId15"/>
    <p:sldId id="265" r:id="rId16"/>
    <p:sldId id="268" r:id="rId17"/>
    <p:sldId id="26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4B5ED-AA32-4B52-9E2B-8F9825A540E2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8D4B1-B952-4A43-81FF-9CB6D2B0D53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</p:spPr>
        <p:txBody>
          <a:bodyPr/>
          <a:lstStyle/>
          <a:p>
            <a:r>
              <a:rPr lang="ru-RU" dirty="0" err="1" smtClean="0"/>
              <a:t>Скрипт</a:t>
            </a:r>
            <a:r>
              <a:rPr lang="ru-RU" dirty="0" smtClean="0"/>
              <a:t> входящего звонка.</a:t>
            </a:r>
            <a:br>
              <a:rPr lang="ru-RU" dirty="0" smtClean="0"/>
            </a:b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Скелет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10540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Драгун Виктория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сколько стоит?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После цены важно задать нейтральный вопрос, чтобы не дать человеку время подумать, дорого или дешево то, что вы сказали.</a:t>
            </a:r>
          </a:p>
          <a:p>
            <a:r>
              <a:rPr lang="ru-RU" dirty="0" smtClean="0"/>
              <a:t>7500, а Вы где территориально находитесь? У нас бесплатная доставка</a:t>
            </a:r>
          </a:p>
          <a:p>
            <a:r>
              <a:rPr lang="ru-RU" dirty="0" smtClean="0"/>
              <a:t>15000, скажите, а у Вас уже были раньше домашние животные?</a:t>
            </a:r>
            <a:r>
              <a:rPr lang="ru-RU" i="1" dirty="0" smtClean="0"/>
              <a:t> (из ниши собак)</a:t>
            </a:r>
            <a:endParaRPr lang="ru-RU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Закрытие возражений</a:t>
            </a:r>
            <a:endParaRPr lang="ru-RU" sz="6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 перезвоню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Скажите, а у Вас есть принципиальный интерес к покупке или Вы просто присматриваетесь?</a:t>
            </a:r>
          </a:p>
          <a:p>
            <a:r>
              <a:rPr lang="ru-RU" dirty="0" smtClean="0"/>
              <a:t>Что должно произойти, чтобы покупка состоялась?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 подумаю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Конечно! Только у нас осталось всего две таких, в следующий Ваш звонок уже может не быть</a:t>
            </a:r>
          </a:p>
          <a:p>
            <a:r>
              <a:rPr lang="ru-RU" dirty="0" smtClean="0"/>
              <a:t>Знаете, у нас осталось всего две таких, а на одну уже </a:t>
            </a:r>
            <a:r>
              <a:rPr lang="ru-RU" dirty="0" err="1" smtClean="0"/>
              <a:t>предзаказ</a:t>
            </a:r>
            <a:r>
              <a:rPr lang="ru-RU" dirty="0" smtClean="0"/>
              <a:t>, Вы лучше оформите сейчас заявку, чтобы не попасть в ситуацию, что не будет в наличии</a:t>
            </a:r>
            <a:endParaRPr lang="ru-RU" dirty="0" smtClean="0"/>
          </a:p>
          <a:p>
            <a:r>
              <a:rPr lang="ru-RU" dirty="0" smtClean="0"/>
              <a:t>А что Вас принципиально важно при выборе?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 подумаю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 что должно произойти, чтобы сделка состоялась?</a:t>
            </a:r>
          </a:p>
          <a:p>
            <a:r>
              <a:rPr lang="ru-RU" dirty="0" smtClean="0"/>
              <a:t>Знаете, у нас осталось всего две, в следующий раз уже будет другая цена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Ой, дорого что-то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Скажите, а дорого по сравнению с чем?</a:t>
            </a:r>
          </a:p>
          <a:p>
            <a:r>
              <a:rPr lang="ru-RU" dirty="0" smtClean="0"/>
              <a:t>Для вас принципиально важна цена продукта?</a:t>
            </a:r>
          </a:p>
          <a:p>
            <a:r>
              <a:rPr lang="ru-RU" dirty="0" smtClean="0"/>
              <a:t>У нас есть аналог!</a:t>
            </a:r>
          </a:p>
          <a:p>
            <a:r>
              <a:rPr lang="ru-RU" dirty="0" smtClean="0"/>
              <a:t>Ну, смотрите, у нас идет акция сейчас, если купите на (+500 рублей к этой цене), то будет скидка 5% или подарок</a:t>
            </a:r>
          </a:p>
          <a:p>
            <a:r>
              <a:rPr lang="ru-RU" dirty="0" smtClean="0"/>
              <a:t>Если вдобавок возьмете, еще «</a:t>
            </a:r>
            <a:r>
              <a:rPr lang="ru-RU" dirty="0" err="1" smtClean="0"/>
              <a:t>еще</a:t>
            </a:r>
            <a:r>
              <a:rPr lang="ru-RU" dirty="0" smtClean="0"/>
              <a:t> что-то», то будет в подарок чайник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Autofit/>
          </a:bodyPr>
          <a:lstStyle/>
          <a:p>
            <a:r>
              <a:rPr lang="ru-RU" sz="6000" dirty="0" smtClean="0"/>
              <a:t>Определение следующего шага</a:t>
            </a:r>
            <a:endParaRPr lang="ru-RU" sz="6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следующего шага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удобно будет Вам оплатить? Наличными курьеру или картой?</a:t>
            </a:r>
          </a:p>
          <a:p>
            <a:r>
              <a:rPr lang="ru-RU" dirty="0" smtClean="0"/>
              <a:t>Вам доставку курьером оформить или </a:t>
            </a:r>
            <a:r>
              <a:rPr lang="ru-RU" dirty="0" err="1" smtClean="0"/>
              <a:t>самовывоз</a:t>
            </a:r>
            <a:r>
              <a:rPr lang="ru-RU" dirty="0" smtClean="0"/>
              <a:t> удобнее?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звонка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Приветствие</a:t>
            </a:r>
          </a:p>
          <a:p>
            <a:r>
              <a:rPr lang="ru-RU" dirty="0" smtClean="0"/>
              <a:t>Блок вопросов/продажа </a:t>
            </a:r>
            <a:r>
              <a:rPr lang="ru-RU" dirty="0" err="1" smtClean="0"/>
              <a:t>экспертности</a:t>
            </a:r>
            <a:endParaRPr lang="ru-RU" dirty="0" smtClean="0"/>
          </a:p>
          <a:p>
            <a:r>
              <a:rPr lang="ru-RU" dirty="0" smtClean="0"/>
              <a:t>Продажа</a:t>
            </a:r>
          </a:p>
          <a:p>
            <a:r>
              <a:rPr lang="ru-RU" dirty="0" smtClean="0"/>
              <a:t>Закрытие возражений</a:t>
            </a:r>
          </a:p>
          <a:p>
            <a:r>
              <a:rPr lang="ru-RU" dirty="0" smtClean="0"/>
              <a:t>Определение следующего шага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Приветствие</a:t>
            </a:r>
            <a:endParaRPr lang="ru-RU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Приветствие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Добрый день, интернет-магазин слушаю </a:t>
            </a:r>
            <a:r>
              <a:rPr lang="ru-RU" b="1" i="1" dirty="0" smtClean="0"/>
              <a:t>Вас.</a:t>
            </a:r>
          </a:p>
          <a:p>
            <a:pPr algn="r"/>
            <a:r>
              <a:rPr lang="ru-RU" dirty="0"/>
              <a:t>Здравствуйте, я бы </a:t>
            </a:r>
            <a:r>
              <a:rPr lang="ru-RU" dirty="0" smtClean="0"/>
              <a:t>хотел купить …</a:t>
            </a:r>
          </a:p>
          <a:p>
            <a:r>
              <a:rPr lang="ru-RU" b="1" i="1" dirty="0" smtClean="0"/>
              <a:t>Отлично! А как я могу к Вам обращаться?</a:t>
            </a:r>
          </a:p>
          <a:p>
            <a:pPr algn="r"/>
            <a:r>
              <a:rPr lang="ru-RU" dirty="0" smtClean="0"/>
              <a:t>Алексей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Блок вопросов</a:t>
            </a:r>
            <a:endParaRPr lang="ru-RU" sz="6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 вопросов/</a:t>
            </a:r>
            <a:r>
              <a:rPr lang="ru-RU" dirty="0" err="1" smtClean="0"/>
              <a:t>экспертность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Давайте я сейчас задам Вам несколько вопросов и предложу несколько наиболее подходящих вариантов?</a:t>
            </a:r>
          </a:p>
          <a:p>
            <a:r>
              <a:rPr lang="ru-RU" dirty="0" smtClean="0"/>
              <a:t>Задаете вопросы по нише: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		Какой цвет?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		Какой размер?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		Где будете применять?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Бонус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зависимости от ответов человека, можно давать ему советы, объяснять, как сделать лучше</a:t>
            </a:r>
          </a:p>
          <a:p>
            <a:r>
              <a:rPr lang="ru-RU" dirty="0" smtClean="0"/>
              <a:t>Также можно давить на боль. Говорить, что может случиться, если он чего-то не сделает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Продажа</a:t>
            </a:r>
            <a:endParaRPr lang="ru-RU" sz="6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Продажа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	Исходя из ответов предлагаем товар, который ему нужен. Предлагаем несколько вариантов, раскрываем преимущества каждого.</a:t>
            </a:r>
          </a:p>
          <a:p>
            <a:r>
              <a:rPr lang="ru-RU" dirty="0" smtClean="0"/>
              <a:t>Отлично, Алексей, я Вас понял. Исходя из Ваших ответов, я могу предложить Вам несколько вариантов: Вариант1 и Вариант2. Оба этих варианта …, различаются только …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366</Words>
  <Application>Microsoft Office PowerPoint</Application>
  <PresentationFormat>Экран (4:3)</PresentationFormat>
  <Paragraphs>53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Скрипт входящего звонка. Скелет</vt:lpstr>
      <vt:lpstr>Структура звонка</vt:lpstr>
      <vt:lpstr>Приветствие</vt:lpstr>
      <vt:lpstr>Приветствие</vt:lpstr>
      <vt:lpstr>Блок вопросов</vt:lpstr>
      <vt:lpstr>Блок вопросов/экспертность</vt:lpstr>
      <vt:lpstr>Бонус</vt:lpstr>
      <vt:lpstr>Продажа</vt:lpstr>
      <vt:lpstr>Продажа</vt:lpstr>
      <vt:lpstr>А сколько стоит?</vt:lpstr>
      <vt:lpstr>Закрытие возражений</vt:lpstr>
      <vt:lpstr>Я перезвоню</vt:lpstr>
      <vt:lpstr>Я подумаю</vt:lpstr>
      <vt:lpstr>Я подумаю</vt:lpstr>
      <vt:lpstr>Ой, дорого что-то</vt:lpstr>
      <vt:lpstr>Определение следующего шага</vt:lpstr>
      <vt:lpstr>Определение следующего шага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Скрипт входящего звонка</dc:title>
  <dc:creator>Виктория</dc:creator>
  <cp:lastModifiedBy>Виктория</cp:lastModifiedBy>
  <cp:revision>9</cp:revision>
  <dcterms:created xsi:type="dcterms:W3CDTF">2012-04-17T18:21:38Z</dcterms:created>
  <dcterms:modified xsi:type="dcterms:W3CDTF">2012-04-17T19:44:42Z</dcterms:modified>
</cp:coreProperties>
</file>