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A13C"/>
    <a:srgbClr val="4B5C22"/>
    <a:srgbClr val="B9D031"/>
    <a:srgbClr val="B9D0FF"/>
    <a:srgbClr val="D63C2B"/>
    <a:srgbClr val="35BBE2"/>
    <a:srgbClr val="FDB714"/>
    <a:srgbClr val="121212"/>
    <a:srgbClr val="3E4C1C"/>
    <a:srgbClr val="303B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21" name="TextBox 20"/>
          <p:cNvSpPr txBox="1"/>
          <p:nvPr/>
        </p:nvSpPr>
        <p:spPr>
          <a:xfrm>
            <a:off x="302826" y="2909878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bg1"/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bg1"/>
                </a:solidFill>
              </a:rPr>
              <a:t>event</a:t>
            </a:r>
            <a:r>
              <a:rPr lang="ru-RU" sz="1800" i="1" dirty="0">
                <a:solidFill>
                  <a:schemeClr val="bg1"/>
                </a:solidFill>
              </a:rPr>
              <a:t>-агентств</a:t>
            </a:r>
            <a:endParaRPr lang="ru-RU" sz="18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399" y="9235132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4B5C22"/>
                </a:solidFill>
              </a:rPr>
              <a:t>наши клиенты:</a:t>
            </a:r>
            <a:endParaRPr lang="ru-RU" sz="2400" b="1" i="1" dirty="0">
              <a:solidFill>
                <a:srgbClr val="4B5C2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56695" y="9523164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rgbClr val="4B5C22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rgbClr val="4B5C22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rgbClr val="4B5C22"/>
                </a:solidFill>
              </a:rPr>
              <a:t>сайт:</a:t>
            </a:r>
            <a:endParaRPr lang="ru-RU" sz="1400" i="1" dirty="0">
              <a:solidFill>
                <a:srgbClr val="4B5C2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0981" y="9523164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263" y="9716454"/>
            <a:ext cx="3137471" cy="533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4247" y="810196"/>
            <a:ext cx="6984776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ru-RU" sz="6600" b="1" dirty="0" smtClean="0">
                <a:solidFill>
                  <a:schemeClr val="bg1"/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Продающий</a:t>
            </a:r>
            <a:r>
              <a:rPr lang="ru-RU" sz="6600" b="1" dirty="0" smtClean="0">
                <a:solidFill>
                  <a:schemeClr val="bg1">
                    <a:lumMod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6600" b="1" dirty="0" smtClean="0">
                <a:solidFill>
                  <a:schemeClr val="bg1">
                    <a:lumMod val="9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заголовок вашего</a:t>
            </a:r>
            <a:endParaRPr lang="en-US" sz="6600" b="1" dirty="0" smtClean="0">
              <a:solidFill>
                <a:schemeClr val="bg1">
                  <a:lumMod val="9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  <a:p>
            <a:pPr>
              <a:lnSpc>
                <a:spcPts val="5000"/>
              </a:lnSpc>
            </a:pPr>
            <a:r>
              <a:rPr lang="ru-RU" sz="6000" b="1" i="1" dirty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«маркетинг-кита</a:t>
            </a:r>
            <a:r>
              <a:rPr lang="ru-RU" sz="6000" b="1" i="1" dirty="0" smtClean="0">
                <a:solidFill>
                  <a:schemeClr val="bg1">
                    <a:lumMod val="8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»</a:t>
            </a:r>
            <a:endParaRPr lang="ru-RU" sz="6000" b="1" i="1" dirty="0">
              <a:solidFill>
                <a:schemeClr val="bg1">
                  <a:lumMod val="8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38" y="5130675"/>
            <a:ext cx="1948041" cy="1948041"/>
          </a:xfrm>
          <a:prstGeom prst="ellipse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769" y="5130675"/>
            <a:ext cx="1948041" cy="1948041"/>
          </a:xfrm>
          <a:prstGeom prst="ellipse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535" y="5130675"/>
            <a:ext cx="1948041" cy="1948041"/>
          </a:xfrm>
          <a:prstGeom prst="ellipse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-1" y="4770636"/>
            <a:ext cx="7561264" cy="0"/>
          </a:xfrm>
          <a:prstGeom prst="line">
            <a:avLst/>
          </a:prstGeom>
          <a:ln w="38100">
            <a:solidFill>
              <a:srgbClr val="85A1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-1" y="7387712"/>
            <a:ext cx="7561264" cy="0"/>
          </a:xfrm>
          <a:prstGeom prst="line">
            <a:avLst/>
          </a:prstGeom>
          <a:ln w="38100">
            <a:solidFill>
              <a:srgbClr val="85A13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31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35</cp:revision>
  <dcterms:created xsi:type="dcterms:W3CDTF">2011-06-17T23:30:18Z</dcterms:created>
  <dcterms:modified xsi:type="dcterms:W3CDTF">2011-06-20T23:05:53Z</dcterms:modified>
</cp:coreProperties>
</file>