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7634"/>
    <a:srgbClr val="FFFFFF"/>
    <a:srgbClr val="85A13C"/>
    <a:srgbClr val="B9D031"/>
    <a:srgbClr val="A9BE2C"/>
    <a:srgbClr val="87A23C"/>
    <a:srgbClr val="84A23C"/>
    <a:srgbClr val="939392"/>
    <a:srgbClr val="565756"/>
    <a:srgbClr val="5353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61264" cy="10707096"/>
          </a:xfrm>
          <a:prstGeom prst="rect">
            <a:avLst/>
          </a:prstGeom>
          <a:gradFill flip="none" rotWithShape="1">
            <a:gsLst>
              <a:gs pos="0">
                <a:srgbClr val="B9D031"/>
              </a:gs>
              <a:gs pos="100000">
                <a:srgbClr val="85A13C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82217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41379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B9D031"/>
              </a:gs>
              <a:gs pos="100000">
                <a:srgbClr val="87A23C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5B7634"/>
                </a:solidFill>
              </a:rPr>
              <a:t>Варианты и тарифы</a:t>
            </a:r>
            <a:endParaRPr lang="ru-RU" sz="5400" b="1" dirty="0">
              <a:solidFill>
                <a:srgbClr val="5B7634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4233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3424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027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4A23C"/>
                </a:solidFill>
              </a:rPr>
              <a:t>Стоимость:</a:t>
            </a:r>
            <a:endParaRPr lang="ru-RU" sz="2600" b="1" i="1" dirty="0" smtClean="0">
              <a:solidFill>
                <a:srgbClr val="84A23C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54233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4A23C"/>
                </a:solidFill>
              </a:rPr>
              <a:t>Стоимость:</a:t>
            </a:r>
            <a:endParaRPr lang="ru-RU" sz="2600" b="1" i="1" dirty="0" smtClean="0">
              <a:solidFill>
                <a:srgbClr val="84A23C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73424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4A23C"/>
                </a:solidFill>
              </a:rPr>
              <a:t>Стоимость:</a:t>
            </a:r>
            <a:endParaRPr lang="ru-RU" sz="2600" b="1" i="1" dirty="0" smtClean="0">
              <a:solidFill>
                <a:srgbClr val="84A23C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B7634"/>
                </a:solidFill>
              </a:rPr>
              <a:t>Вечеринка в офисе</a:t>
            </a:r>
            <a:endParaRPr lang="ru-RU" sz="2800" i="1" dirty="0">
              <a:solidFill>
                <a:srgbClr val="5B7634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9549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B7634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87148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5B7634"/>
                </a:solidFill>
              </a:rPr>
              <a:t>Вечеринка в офисе</a:t>
            </a:r>
            <a:endParaRPr lang="ru-RU" sz="2800" i="1" dirty="0">
              <a:solidFill>
                <a:srgbClr val="5B7634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347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353" y="2390094"/>
            <a:ext cx="2096018" cy="1024590"/>
          </a:xfrm>
          <a:prstGeom prst="round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558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2047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052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210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10</cp:revision>
  <dcterms:created xsi:type="dcterms:W3CDTF">2011-06-17T23:30:18Z</dcterms:created>
  <dcterms:modified xsi:type="dcterms:W3CDTF">2011-06-20T20:27:35Z</dcterms:modified>
</cp:coreProperties>
</file>