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FDB714"/>
    <a:srgbClr val="85A13C"/>
    <a:srgbClr val="5A6D29"/>
    <a:srgbClr val="B9D031"/>
    <a:srgbClr val="ABABAB"/>
    <a:srgbClr val="E8E8E8"/>
    <a:srgbClr val="8A1D0D"/>
    <a:srgbClr val="D63C2B"/>
    <a:srgbClr val="006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4644728" cy="1072714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626" y="3781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solidFill>
                  <a:schemeClr val="bg1"/>
                </a:solidFill>
              </a:rPr>
              <a:t>Продающий заголовок</a:t>
            </a:r>
            <a:endParaRPr lang="ru-RU" sz="5400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352" y="2374494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352" y="5088673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93" y="3618508"/>
            <a:ext cx="3584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that exists including all physical matter and energy, the planets, stars, </a:t>
            </a:r>
            <a:r>
              <a:rPr lang="en-US" sz="1800" i="1" dirty="0" smtClean="0">
                <a:solidFill>
                  <a:schemeClr val="bg1"/>
                </a:solidFill>
              </a:rPr>
              <a:t>galaxies</a:t>
            </a:r>
            <a:endParaRPr lang="ru-RU" sz="1800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6953"/>
            <a:ext cx="7561263" cy="34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2011-06-21T01:07:57Z</dcterms:modified>
</cp:coreProperties>
</file>