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561263" cy="10693400"/>
  <p:notesSz cx="6858000" cy="9144000"/>
  <p:defaultTextStyle>
    <a:defPPr>
      <a:defRPr lang="ru-RU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FB3"/>
    <a:srgbClr val="35BBE2"/>
    <a:srgbClr val="85A13C"/>
    <a:srgbClr val="B9D031"/>
    <a:srgbClr val="C05426"/>
    <a:srgbClr val="FDB714"/>
    <a:srgbClr val="FFFFFF"/>
    <a:srgbClr val="B0C62C"/>
    <a:srgbClr val="9EB228"/>
    <a:srgbClr val="B9D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84" autoAdjust="0"/>
  </p:normalViewPr>
  <p:slideViewPr>
    <p:cSldViewPr>
      <p:cViewPr varScale="1">
        <p:scale>
          <a:sx n="65" d="100"/>
          <a:sy n="65" d="100"/>
        </p:scale>
        <p:origin x="-1632" y="-120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059594"/>
            <a:ext cx="5292884" cy="27327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24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67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11436" y="618831"/>
            <a:ext cx="1275964" cy="131786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3548" y="618831"/>
            <a:ext cx="3701869" cy="131786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95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32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8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1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1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3548" y="3604073"/>
            <a:ext cx="2488916" cy="1019338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98485" y="3604073"/>
            <a:ext cx="2488916" cy="1019338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70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6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82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760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25755"/>
            <a:ext cx="2487604" cy="18119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7" cy="91265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4" cy="731458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74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369072"/>
            <a:ext cx="4536758" cy="125498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29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95128"/>
            <a:ext cx="6805137" cy="705715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A87E8-9168-453B-AB18-5448950116E3}" type="datetimeFigureOut">
              <a:rPr lang="ru-RU" smtClean="0"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69D33-C523-456E-9796-594241B84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88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5" y="-13960"/>
            <a:ext cx="7631872" cy="107073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2295" y="-13960"/>
            <a:ext cx="624575" cy="10707360"/>
          </a:xfrm>
          <a:prstGeom prst="rect">
            <a:avLst/>
          </a:prstGeom>
          <a:gradFill>
            <a:gsLst>
              <a:gs pos="0">
                <a:srgbClr val="35BBE2"/>
              </a:gs>
              <a:gs pos="100000">
                <a:srgbClr val="006F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80401" y="6572569"/>
            <a:ext cx="3243069" cy="2984385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3996655" y="6706365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i="1" dirty="0">
                <a:solidFill>
                  <a:srgbClr val="4A4949"/>
                </a:solidFill>
              </a:rPr>
              <a:t>«полученный товар превзошел просто все ожидания!»</a:t>
            </a:r>
            <a:endParaRPr lang="ru-RU" sz="1800" dirty="0">
              <a:solidFill>
                <a:srgbClr val="4A4949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005265" y="7704961"/>
            <a:ext cx="2943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universe is commonly defined as the totality of everything that exists including all physical matter and energy, the planets, stars,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95452" y="9228682"/>
            <a:ext cx="1975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Светлана, официант</a:t>
            </a:r>
            <a:endParaRPr lang="ru-RU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173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35</Words>
  <Application>Microsoft Office PowerPoint</Application>
  <PresentationFormat>Произвольный</PresentationFormat>
  <Paragraphs>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Буяш</dc:creator>
  <cp:lastModifiedBy>Буяш</cp:lastModifiedBy>
  <cp:revision>15</cp:revision>
  <dcterms:created xsi:type="dcterms:W3CDTF">2011-06-17T23:30:18Z</dcterms:created>
  <dcterms:modified xsi:type="dcterms:W3CDTF">2011-06-21T00:31:14Z</dcterms:modified>
</cp:coreProperties>
</file>