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handoutMasterIdLst>
    <p:handoutMasterId r:id="rId7"/>
  </p:handoutMasterIdLst>
  <p:sldIdLst>
    <p:sldId id="258" r:id="rId2"/>
    <p:sldId id="1296" r:id="rId3"/>
    <p:sldId id="1292" r:id="rId4"/>
    <p:sldId id="1299" r:id="rId5"/>
    <p:sldId id="1287" r:id="rId6"/>
  </p:sldIdLst>
  <p:sldSz cx="12192000" cy="6858000"/>
  <p:notesSz cx="6858000" cy="9144000"/>
  <p:embeddedFontLst>
    <p:embeddedFont>
      <p:font typeface="Bebas Kai" panose="020B0604020202020204" charset="0"/>
      <p:regular r:id="rId8"/>
    </p:embeddedFon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Impact" panose="020B0806030902050204" pitchFamily="34" charset="0"/>
      <p:regular r:id="rId17"/>
    </p:embeddedFont>
    <p:embeddedFont>
      <p:font typeface="Oswald" panose="00000500000000000000" pitchFamily="2" charset="-52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980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010101"/>
    <a:srgbClr val="000000"/>
    <a:srgbClr val="020202"/>
    <a:srgbClr val="070707"/>
    <a:srgbClr val="040404"/>
    <a:srgbClr val="030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6"/>
    <p:restoredTop sz="93209"/>
  </p:normalViewPr>
  <p:slideViewPr>
    <p:cSldViewPr snapToGrid="0" snapToObjects="1" showGuides="1">
      <p:cViewPr varScale="1">
        <p:scale>
          <a:sx n="65" d="100"/>
          <a:sy n="65" d="100"/>
        </p:scale>
        <p:origin x="168" y="84"/>
      </p:cViewPr>
      <p:guideLst>
        <p:guide orient="horz" pos="2137"/>
        <p:guide pos="3840"/>
        <p:guide pos="1980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412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994C5B1-5D64-DD4B-84CE-49467066B0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8A759C-D84B-4B42-8853-5AD67C2297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2DC6E-1291-DF47-962B-9B9061A83F1C}" type="datetimeFigureOut">
              <a:rPr lang="es-ES" smtClean="0">
                <a:latin typeface="Arial" panose="020B0604020202020204" pitchFamily="34" charset="0"/>
              </a:rPr>
              <a:t>04/04/2022</a:t>
            </a:fld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584F3-7A75-DD44-B0D1-77A51EC860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Arial" panose="020B060402020202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5AAE84-ECC6-E14F-A668-AAE3D72186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1CD7D-B8C2-994D-ACDC-667552003B3D}" type="slidenum">
              <a:rPr lang="es-ES" smtClean="0">
                <a:latin typeface="Arial" panose="020B0604020202020204" pitchFamily="34" charset="0"/>
              </a:rPr>
              <a:t>‹#›</a:t>
            </a:fld>
            <a:endParaRPr lang="es-E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81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562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086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305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25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109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19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7958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688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830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-mask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9528D0E8-2A0B-C649-8858-224708176E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79159" y="1"/>
            <a:ext cx="5512759" cy="6879706"/>
          </a:xfrm>
          <a:custGeom>
            <a:avLst/>
            <a:gdLst>
              <a:gd name="connsiteX0" fmla="*/ 4887968 w 5512759"/>
              <a:gd name="connsiteY0" fmla="*/ 0 h 6872471"/>
              <a:gd name="connsiteX1" fmla="*/ 5510449 w 5512759"/>
              <a:gd name="connsiteY1" fmla="*/ 0 h 6872471"/>
              <a:gd name="connsiteX2" fmla="*/ 5509034 w 5512759"/>
              <a:gd name="connsiteY2" fmla="*/ 1710229 h 6872471"/>
              <a:gd name="connsiteX3" fmla="*/ 5512759 w 5512759"/>
              <a:gd name="connsiteY3" fmla="*/ 5162245 h 6872471"/>
              <a:gd name="connsiteX4" fmla="*/ 5511344 w 5512759"/>
              <a:gd name="connsiteY4" fmla="*/ 6872471 h 6872471"/>
              <a:gd name="connsiteX5" fmla="*/ 3379767 w 5512759"/>
              <a:gd name="connsiteY5" fmla="*/ 6872471 h 6872471"/>
              <a:gd name="connsiteX6" fmla="*/ 3078404 w 5512759"/>
              <a:gd name="connsiteY6" fmla="*/ 6857254 h 6872471"/>
              <a:gd name="connsiteX7" fmla="*/ 0 w 5512759"/>
              <a:gd name="connsiteY7" fmla="*/ 3445957 h 6872471"/>
              <a:gd name="connsiteX8" fmla="*/ 3429000 w 5512759"/>
              <a:gd name="connsiteY8" fmla="*/ 16957 h 687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2759" h="6872471">
                <a:moveTo>
                  <a:pt x="4887968" y="0"/>
                </a:moveTo>
                <a:lnTo>
                  <a:pt x="5510449" y="0"/>
                </a:lnTo>
                <a:lnTo>
                  <a:pt x="5509034" y="1710229"/>
                </a:lnTo>
                <a:cubicBezTo>
                  <a:pt x="5509546" y="2859002"/>
                  <a:pt x="5512247" y="4013471"/>
                  <a:pt x="5512759" y="5162245"/>
                </a:cubicBezTo>
                <a:lnTo>
                  <a:pt x="5511344" y="6872471"/>
                </a:lnTo>
                <a:lnTo>
                  <a:pt x="3379767" y="6872471"/>
                </a:lnTo>
                <a:lnTo>
                  <a:pt x="3078404" y="6857254"/>
                </a:lnTo>
                <a:cubicBezTo>
                  <a:pt x="1349310" y="6681655"/>
                  <a:pt x="0" y="5221382"/>
                  <a:pt x="0" y="3445957"/>
                </a:cubicBezTo>
                <a:cubicBezTo>
                  <a:pt x="0" y="1552171"/>
                  <a:pt x="1535214" y="16957"/>
                  <a:pt x="3429000" y="1695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121EFA1-0660-7245-815A-090D8A0705B4}"/>
              </a:ext>
            </a:extLst>
          </p:cNvPr>
          <p:cNvCxnSpPr/>
          <p:nvPr userDrawn="1"/>
        </p:nvCxnSpPr>
        <p:spPr>
          <a:xfrm flipH="1">
            <a:off x="11897450" y="425584"/>
            <a:ext cx="294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1F56A115-5BB6-284D-8F6A-B2B73D8A5C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684" y="240918"/>
            <a:ext cx="3042444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defRPr>
            </a:lvl1pPr>
            <a:lvl2pPr marL="457200" indent="0">
              <a:buNone/>
              <a:defRPr>
                <a:latin typeface="Bebas Kai" pitchFamily="82" charset="77"/>
              </a:defRPr>
            </a:lvl2pPr>
            <a:lvl3pPr marL="914400" indent="0">
              <a:buNone/>
              <a:defRPr>
                <a:latin typeface="Bebas Kai" pitchFamily="82" charset="77"/>
              </a:defRPr>
            </a:lvl3pPr>
            <a:lvl4pPr marL="1371600" indent="0">
              <a:buNone/>
              <a:defRPr>
                <a:latin typeface="Bebas Kai" pitchFamily="82" charset="77"/>
              </a:defRPr>
            </a:lvl4pPr>
            <a:lvl5pPr marL="1828800" indent="0">
              <a:buNone/>
              <a:defRPr>
                <a:latin typeface="Bebas Kai" pitchFamily="82" charset="77"/>
              </a:defRPr>
            </a:lvl5pPr>
          </a:lstStyle>
          <a:p>
            <a:pPr lvl="0"/>
            <a:r>
              <a:rPr lang="es-ES" dirty="0"/>
              <a:t>01 _ SECTION NAME</a:t>
            </a:r>
          </a:p>
        </p:txBody>
      </p:sp>
      <p:sp>
        <p:nvSpPr>
          <p:cNvPr id="22" name="Marcador de posición de imagen 21">
            <a:extLst>
              <a:ext uri="{FF2B5EF4-FFF2-40B4-BE49-F238E27FC236}">
                <a16:creationId xmlns:a16="http://schemas.microsoft.com/office/drawing/2014/main" id="{8B69E1D2-DE1C-024E-BBA6-E08578A0A3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99692" y="4000500"/>
            <a:ext cx="2339408" cy="2339408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</a:p>
          <a:p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7" name="Marcador de número de diapositiva 9">
            <a:extLst>
              <a:ext uri="{FF2B5EF4-FFF2-40B4-BE49-F238E27FC236}">
                <a16:creationId xmlns:a16="http://schemas.microsoft.com/office/drawing/2014/main" id="{ACDDCF05-3029-D141-965D-567ABF48D331}"/>
              </a:ext>
            </a:extLst>
          </p:cNvPr>
          <p:cNvSpPr txBox="1">
            <a:spLocks/>
          </p:cNvSpPr>
          <p:nvPr userDrawn="1"/>
        </p:nvSpPr>
        <p:spPr>
          <a:xfrm>
            <a:off x="11131826" y="252432"/>
            <a:ext cx="765624" cy="32389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40E274-C6F5-7D40-AAE8-F8E74B52E2D5}" type="slidenum">
              <a:rPr lang="es-ES" sz="1800" b="0" i="0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cs typeface="Consolas" panose="020B0609020204030204" pitchFamily="49" charset="0"/>
              </a:rPr>
              <a:pPr algn="r"/>
              <a:t>‹#›</a:t>
            </a:fld>
            <a:endParaRPr lang="es-ES" sz="1800" b="0" i="0" spc="300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5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D70B7C84-B9E3-4343-B8FF-E675D63D4CFA}"/>
              </a:ext>
            </a:extLst>
          </p:cNvPr>
          <p:cNvCxnSpPr/>
          <p:nvPr userDrawn="1"/>
        </p:nvCxnSpPr>
        <p:spPr>
          <a:xfrm flipH="1">
            <a:off x="11897450" y="425584"/>
            <a:ext cx="294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número de diapositiva 9">
            <a:extLst>
              <a:ext uri="{FF2B5EF4-FFF2-40B4-BE49-F238E27FC236}">
                <a16:creationId xmlns:a16="http://schemas.microsoft.com/office/drawing/2014/main" id="{6D851B62-A94D-9649-830E-64536EE9F1DA}"/>
              </a:ext>
            </a:extLst>
          </p:cNvPr>
          <p:cNvSpPr txBox="1">
            <a:spLocks/>
          </p:cNvSpPr>
          <p:nvPr userDrawn="1"/>
        </p:nvSpPr>
        <p:spPr>
          <a:xfrm>
            <a:off x="11131826" y="252432"/>
            <a:ext cx="765624" cy="32389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40E274-C6F5-7D40-AAE8-F8E74B52E2D5}" type="slidenum">
              <a:rPr lang="es-ES" sz="1800" b="0" i="0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cs typeface="Consolas" panose="020B0609020204030204" pitchFamily="49" charset="0"/>
              </a:rPr>
              <a:pPr algn="r"/>
              <a:t>‹#›</a:t>
            </a:fld>
            <a:endParaRPr lang="es-ES" sz="1800" b="0" i="0" spc="300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cs typeface="Consolas" panose="020B0609020204030204" pitchFamily="49" charset="0"/>
            </a:endParaRPr>
          </a:p>
        </p:txBody>
      </p:sp>
      <p:sp>
        <p:nvSpPr>
          <p:cNvPr id="5" name="Marcador de texto 13">
            <a:extLst>
              <a:ext uri="{FF2B5EF4-FFF2-40B4-BE49-F238E27FC236}">
                <a16:creationId xmlns:a16="http://schemas.microsoft.com/office/drawing/2014/main" id="{52A53EFD-C219-974C-8055-D75733428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684" y="240918"/>
            <a:ext cx="3042444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defRPr>
            </a:lvl1pPr>
            <a:lvl2pPr marL="457200" indent="0">
              <a:buNone/>
              <a:defRPr>
                <a:latin typeface="Bebas Kai" pitchFamily="82" charset="77"/>
              </a:defRPr>
            </a:lvl2pPr>
            <a:lvl3pPr marL="914400" indent="0">
              <a:buNone/>
              <a:defRPr>
                <a:latin typeface="Bebas Kai" pitchFamily="82" charset="77"/>
              </a:defRPr>
            </a:lvl3pPr>
            <a:lvl4pPr marL="1371600" indent="0">
              <a:buNone/>
              <a:defRPr>
                <a:latin typeface="Bebas Kai" pitchFamily="82" charset="77"/>
              </a:defRPr>
            </a:lvl4pPr>
            <a:lvl5pPr marL="1828800" indent="0">
              <a:buNone/>
              <a:defRPr>
                <a:latin typeface="Bebas Kai" pitchFamily="82" charset="77"/>
              </a:defRPr>
            </a:lvl5pPr>
          </a:lstStyle>
          <a:p>
            <a:pPr lvl="0"/>
            <a:r>
              <a:rPr lang="es-ES" dirty="0"/>
              <a:t>01 _ SECTION NAME</a:t>
            </a:r>
          </a:p>
        </p:txBody>
      </p:sp>
    </p:spTree>
    <p:extLst>
      <p:ext uri="{BB962C8B-B14F-4D97-AF65-F5344CB8AC3E}">
        <p14:creationId xmlns:p14="http://schemas.microsoft.com/office/powerpoint/2010/main" val="39409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784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mask-r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A168206-BBEC-0344-A602-829CDB5C19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79159" y="1"/>
            <a:ext cx="5512759" cy="6879706"/>
          </a:xfrm>
          <a:custGeom>
            <a:avLst/>
            <a:gdLst>
              <a:gd name="connsiteX0" fmla="*/ 4887968 w 5512759"/>
              <a:gd name="connsiteY0" fmla="*/ 0 h 6872471"/>
              <a:gd name="connsiteX1" fmla="*/ 5510449 w 5512759"/>
              <a:gd name="connsiteY1" fmla="*/ 0 h 6872471"/>
              <a:gd name="connsiteX2" fmla="*/ 5509034 w 5512759"/>
              <a:gd name="connsiteY2" fmla="*/ 1710229 h 6872471"/>
              <a:gd name="connsiteX3" fmla="*/ 5512759 w 5512759"/>
              <a:gd name="connsiteY3" fmla="*/ 5162245 h 6872471"/>
              <a:gd name="connsiteX4" fmla="*/ 5511344 w 5512759"/>
              <a:gd name="connsiteY4" fmla="*/ 6872471 h 6872471"/>
              <a:gd name="connsiteX5" fmla="*/ 3379767 w 5512759"/>
              <a:gd name="connsiteY5" fmla="*/ 6872471 h 6872471"/>
              <a:gd name="connsiteX6" fmla="*/ 3078404 w 5512759"/>
              <a:gd name="connsiteY6" fmla="*/ 6857254 h 6872471"/>
              <a:gd name="connsiteX7" fmla="*/ 0 w 5512759"/>
              <a:gd name="connsiteY7" fmla="*/ 3445957 h 6872471"/>
              <a:gd name="connsiteX8" fmla="*/ 3429000 w 5512759"/>
              <a:gd name="connsiteY8" fmla="*/ 16957 h 687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2759" h="6872471">
                <a:moveTo>
                  <a:pt x="4887968" y="0"/>
                </a:moveTo>
                <a:lnTo>
                  <a:pt x="5510449" y="0"/>
                </a:lnTo>
                <a:lnTo>
                  <a:pt x="5509034" y="1710229"/>
                </a:lnTo>
                <a:cubicBezTo>
                  <a:pt x="5509546" y="2859002"/>
                  <a:pt x="5512247" y="4013471"/>
                  <a:pt x="5512759" y="5162245"/>
                </a:cubicBezTo>
                <a:lnTo>
                  <a:pt x="5511344" y="6872471"/>
                </a:lnTo>
                <a:lnTo>
                  <a:pt x="3379767" y="6872471"/>
                </a:lnTo>
                <a:lnTo>
                  <a:pt x="3078404" y="6857254"/>
                </a:lnTo>
                <a:cubicBezTo>
                  <a:pt x="1349310" y="6681655"/>
                  <a:pt x="0" y="5221382"/>
                  <a:pt x="0" y="3445957"/>
                </a:cubicBezTo>
                <a:cubicBezTo>
                  <a:pt x="0" y="1552171"/>
                  <a:pt x="1535214" y="16957"/>
                  <a:pt x="3429000" y="1695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28EA0B3-BC8C-6142-87B7-2AD2DD9C2051}"/>
              </a:ext>
            </a:extLst>
          </p:cNvPr>
          <p:cNvCxnSpPr/>
          <p:nvPr userDrawn="1"/>
        </p:nvCxnSpPr>
        <p:spPr>
          <a:xfrm flipH="1">
            <a:off x="11897450" y="425584"/>
            <a:ext cx="294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7CDAF087-8003-5E46-A72B-E9CBF6EFD7AD}"/>
              </a:ext>
            </a:extLst>
          </p:cNvPr>
          <p:cNvSpPr txBox="1">
            <a:spLocks/>
          </p:cNvSpPr>
          <p:nvPr userDrawn="1"/>
        </p:nvSpPr>
        <p:spPr>
          <a:xfrm>
            <a:off x="11131826" y="252432"/>
            <a:ext cx="765624" cy="32389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40E274-C6F5-7D40-AAE8-F8E74B52E2D5}" type="slidenum">
              <a:rPr lang="es-ES" sz="1800" b="0" i="0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cs typeface="Consolas" panose="020B0609020204030204" pitchFamily="49" charset="0"/>
              </a:rPr>
              <a:pPr algn="r"/>
              <a:t>‹#›</a:t>
            </a:fld>
            <a:endParaRPr lang="es-ES" sz="1800" b="0" i="0" spc="300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cs typeface="Consolas" panose="020B0609020204030204" pitchFamily="49" charset="0"/>
            </a:endParaRP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DDCC12D5-EE91-4E47-AFDD-53C74229D7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684" y="240918"/>
            <a:ext cx="3042444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defRPr>
            </a:lvl1pPr>
            <a:lvl2pPr marL="457200" indent="0">
              <a:buNone/>
              <a:defRPr>
                <a:latin typeface="Bebas Kai" pitchFamily="82" charset="77"/>
              </a:defRPr>
            </a:lvl2pPr>
            <a:lvl3pPr marL="914400" indent="0">
              <a:buNone/>
              <a:defRPr>
                <a:latin typeface="Bebas Kai" pitchFamily="82" charset="77"/>
              </a:defRPr>
            </a:lvl3pPr>
            <a:lvl4pPr marL="1371600" indent="0">
              <a:buNone/>
              <a:defRPr>
                <a:latin typeface="Bebas Kai" pitchFamily="82" charset="77"/>
              </a:defRPr>
            </a:lvl4pPr>
            <a:lvl5pPr marL="1828800" indent="0">
              <a:buNone/>
              <a:defRPr>
                <a:latin typeface="Bebas Kai" pitchFamily="82" charset="77"/>
              </a:defRPr>
            </a:lvl5pPr>
          </a:lstStyle>
          <a:p>
            <a:pPr lvl="0"/>
            <a:r>
              <a:rPr lang="es-ES" dirty="0"/>
              <a:t>01 _ SECTION NAME</a:t>
            </a:r>
          </a:p>
        </p:txBody>
      </p:sp>
    </p:spTree>
    <p:extLst>
      <p:ext uri="{BB962C8B-B14F-4D97-AF65-F5344CB8AC3E}">
        <p14:creationId xmlns:p14="http://schemas.microsoft.com/office/powerpoint/2010/main" val="389682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AC09B4D-F42F-714A-848A-CE26871CDE1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08588" y="1879600"/>
            <a:ext cx="1339850" cy="1684338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203C20F-E878-7745-A366-EB1EEA4CAB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15388" y="1879600"/>
            <a:ext cx="1339850" cy="1684338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9F55B83-D026-7544-BF73-70F5BFCBAA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8588" y="4279900"/>
            <a:ext cx="1339850" cy="1684338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sp>
        <p:nvSpPr>
          <p:cNvPr id="13" name="Marcador de posición de imagen 9">
            <a:extLst>
              <a:ext uri="{FF2B5EF4-FFF2-40B4-BE49-F238E27FC236}">
                <a16:creationId xmlns:a16="http://schemas.microsoft.com/office/drawing/2014/main" id="{9C3D87E3-091F-AC41-95B4-2D73D9F0DB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15388" y="4279900"/>
            <a:ext cx="1339850" cy="1684338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9A35D9AE-BFB8-1B43-9EB7-82FB380413C3}"/>
              </a:ext>
            </a:extLst>
          </p:cNvPr>
          <p:cNvCxnSpPr/>
          <p:nvPr userDrawn="1"/>
        </p:nvCxnSpPr>
        <p:spPr>
          <a:xfrm flipH="1">
            <a:off x="11897450" y="425584"/>
            <a:ext cx="294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arcador de número de diapositiva 9">
            <a:extLst>
              <a:ext uri="{FF2B5EF4-FFF2-40B4-BE49-F238E27FC236}">
                <a16:creationId xmlns:a16="http://schemas.microsoft.com/office/drawing/2014/main" id="{85D425BC-40F0-6D44-82AC-03D116BAE309}"/>
              </a:ext>
            </a:extLst>
          </p:cNvPr>
          <p:cNvSpPr txBox="1">
            <a:spLocks/>
          </p:cNvSpPr>
          <p:nvPr userDrawn="1"/>
        </p:nvSpPr>
        <p:spPr>
          <a:xfrm>
            <a:off x="11131826" y="252432"/>
            <a:ext cx="765624" cy="32389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40E274-C6F5-7D40-AAE8-F8E74B52E2D5}" type="slidenum">
              <a:rPr lang="es-ES" sz="1800" b="0" i="0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cs typeface="Consolas" panose="020B0609020204030204" pitchFamily="49" charset="0"/>
              </a:rPr>
              <a:pPr algn="r"/>
              <a:t>‹#›</a:t>
            </a:fld>
            <a:endParaRPr lang="es-ES" sz="1800" b="0" i="0" spc="300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cs typeface="Consolas" panose="020B0609020204030204" pitchFamily="49" charset="0"/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7D6B23A4-0F69-0F47-8859-5AFA13FB6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684" y="240918"/>
            <a:ext cx="3042444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defRPr>
            </a:lvl1pPr>
            <a:lvl2pPr marL="457200" indent="0">
              <a:buNone/>
              <a:defRPr>
                <a:latin typeface="Bebas Kai" pitchFamily="82" charset="77"/>
              </a:defRPr>
            </a:lvl2pPr>
            <a:lvl3pPr marL="914400" indent="0">
              <a:buNone/>
              <a:defRPr>
                <a:latin typeface="Bebas Kai" pitchFamily="82" charset="77"/>
              </a:defRPr>
            </a:lvl3pPr>
            <a:lvl4pPr marL="1371600" indent="0">
              <a:buNone/>
              <a:defRPr>
                <a:latin typeface="Bebas Kai" pitchFamily="82" charset="77"/>
              </a:defRPr>
            </a:lvl4pPr>
            <a:lvl5pPr marL="1828800" indent="0">
              <a:buNone/>
              <a:defRPr>
                <a:latin typeface="Bebas Kai" pitchFamily="82" charset="77"/>
              </a:defRPr>
            </a:lvl5pPr>
          </a:lstStyle>
          <a:p>
            <a:pPr lvl="0"/>
            <a:r>
              <a:rPr lang="es-ES" dirty="0"/>
              <a:t>01 _ SECTION NAME</a:t>
            </a:r>
          </a:p>
        </p:txBody>
      </p:sp>
    </p:spTree>
    <p:extLst>
      <p:ext uri="{BB962C8B-B14F-4D97-AF65-F5344CB8AC3E}">
        <p14:creationId xmlns:p14="http://schemas.microsoft.com/office/powerpoint/2010/main" val="403344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A1F7809-82AE-CB46-8BAB-0FD8AC0DD0F3}"/>
              </a:ext>
            </a:extLst>
          </p:cNvPr>
          <p:cNvSpPr/>
          <p:nvPr userDrawn="1"/>
        </p:nvSpPr>
        <p:spPr>
          <a:xfrm>
            <a:off x="8446576" y="0"/>
            <a:ext cx="3745423" cy="68699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F9A8907-94C5-6A44-8667-BEF088CBAF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446574" y="-1"/>
            <a:ext cx="3745425" cy="1816259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C47773C-5BDE-1A4C-8BF7-928712EE80FB}"/>
              </a:ext>
            </a:extLst>
          </p:cNvPr>
          <p:cNvCxnSpPr/>
          <p:nvPr userDrawn="1"/>
        </p:nvCxnSpPr>
        <p:spPr>
          <a:xfrm flipH="1">
            <a:off x="11897450" y="425584"/>
            <a:ext cx="294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9">
            <a:extLst>
              <a:ext uri="{FF2B5EF4-FFF2-40B4-BE49-F238E27FC236}">
                <a16:creationId xmlns:a16="http://schemas.microsoft.com/office/drawing/2014/main" id="{D3413417-2D71-8341-BC2A-E2EDCFBE22EB}"/>
              </a:ext>
            </a:extLst>
          </p:cNvPr>
          <p:cNvSpPr txBox="1">
            <a:spLocks/>
          </p:cNvSpPr>
          <p:nvPr userDrawn="1"/>
        </p:nvSpPr>
        <p:spPr>
          <a:xfrm>
            <a:off x="11131826" y="252432"/>
            <a:ext cx="765624" cy="32389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40E274-C6F5-7D40-AAE8-F8E74B52E2D5}" type="slidenum">
              <a:rPr lang="es-ES" sz="1800" b="0" i="0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cs typeface="Consolas" panose="020B0609020204030204" pitchFamily="49" charset="0"/>
              </a:rPr>
              <a:pPr algn="r"/>
              <a:t>‹#›</a:t>
            </a:fld>
            <a:endParaRPr lang="es-ES" sz="1800" b="0" i="0" spc="300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cs typeface="Consolas" panose="020B0609020204030204" pitchFamily="49" charset="0"/>
            </a:endParaRP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C96F1A72-AFC7-434E-933D-572130FE48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684" y="240918"/>
            <a:ext cx="3042444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defRPr>
            </a:lvl1pPr>
            <a:lvl2pPr marL="457200" indent="0">
              <a:buNone/>
              <a:defRPr>
                <a:latin typeface="Bebas Kai" pitchFamily="82" charset="77"/>
              </a:defRPr>
            </a:lvl2pPr>
            <a:lvl3pPr marL="914400" indent="0">
              <a:buNone/>
              <a:defRPr>
                <a:latin typeface="Bebas Kai" pitchFamily="82" charset="77"/>
              </a:defRPr>
            </a:lvl3pPr>
            <a:lvl4pPr marL="1371600" indent="0">
              <a:buNone/>
              <a:defRPr>
                <a:latin typeface="Bebas Kai" pitchFamily="82" charset="77"/>
              </a:defRPr>
            </a:lvl4pPr>
            <a:lvl5pPr marL="1828800" indent="0">
              <a:buNone/>
              <a:defRPr>
                <a:latin typeface="Bebas Kai" pitchFamily="82" charset="77"/>
              </a:defRPr>
            </a:lvl5pPr>
          </a:lstStyle>
          <a:p>
            <a:pPr lvl="0"/>
            <a:r>
              <a:rPr lang="es-ES" dirty="0"/>
              <a:t>01 _ SECTION NAME</a:t>
            </a:r>
          </a:p>
        </p:txBody>
      </p:sp>
    </p:spTree>
    <p:extLst>
      <p:ext uri="{BB962C8B-B14F-4D97-AF65-F5344CB8AC3E}">
        <p14:creationId xmlns:p14="http://schemas.microsoft.com/office/powerpoint/2010/main" val="52900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áfico 16">
            <a:extLst>
              <a:ext uri="{FF2B5EF4-FFF2-40B4-BE49-F238E27FC236}">
                <a16:creationId xmlns:a16="http://schemas.microsoft.com/office/drawing/2014/main" id="{983BFF8A-5CB0-8944-B133-8711959CEB60}"/>
              </a:ext>
            </a:extLst>
          </p:cNvPr>
          <p:cNvSpPr/>
          <p:nvPr userDrawn="1"/>
        </p:nvSpPr>
        <p:spPr>
          <a:xfrm rot="10800000">
            <a:off x="-11876" y="-4751"/>
            <a:ext cx="5512842" cy="6886943"/>
          </a:xfrm>
          <a:custGeom>
            <a:avLst/>
            <a:gdLst>
              <a:gd name="connsiteX0" fmla="*/ 3429000 w 6858000"/>
              <a:gd name="connsiteY0" fmla="*/ 6858000 h 6858000"/>
              <a:gd name="connsiteX1" fmla="*/ 0 w 6858000"/>
              <a:gd name="connsiteY1" fmla="*/ 3429000 h 6858000"/>
              <a:gd name="connsiteX2" fmla="*/ 3429000 w 6858000"/>
              <a:gd name="connsiteY2" fmla="*/ 0 h 6858000"/>
              <a:gd name="connsiteX3" fmla="*/ 6858000 w 6858000"/>
              <a:gd name="connsiteY3" fmla="*/ 0 h 6858000"/>
              <a:gd name="connsiteX4" fmla="*/ 6858000 w 6858000"/>
              <a:gd name="connsiteY4" fmla="*/ 6858000 h 6858000"/>
              <a:gd name="connsiteX5" fmla="*/ 3429000 w 6858000"/>
              <a:gd name="connsiteY5" fmla="*/ 6858000 h 6858000"/>
              <a:gd name="connsiteX0" fmla="*/ 3429000 w 6858000"/>
              <a:gd name="connsiteY0" fmla="*/ 6858000 h 6874626"/>
              <a:gd name="connsiteX1" fmla="*/ 0 w 6858000"/>
              <a:gd name="connsiteY1" fmla="*/ 3429000 h 6874626"/>
              <a:gd name="connsiteX2" fmla="*/ 3429000 w 6858000"/>
              <a:gd name="connsiteY2" fmla="*/ 0 h 6874626"/>
              <a:gd name="connsiteX3" fmla="*/ 6858000 w 6858000"/>
              <a:gd name="connsiteY3" fmla="*/ 0 h 6874626"/>
              <a:gd name="connsiteX4" fmla="*/ 5095702 w 6858000"/>
              <a:gd name="connsiteY4" fmla="*/ 6874626 h 6874626"/>
              <a:gd name="connsiteX5" fmla="*/ 3429000 w 6858000"/>
              <a:gd name="connsiteY5" fmla="*/ 6858000 h 6874626"/>
              <a:gd name="connsiteX0" fmla="*/ 3429000 w 5112327"/>
              <a:gd name="connsiteY0" fmla="*/ 6858000 h 6874626"/>
              <a:gd name="connsiteX1" fmla="*/ 0 w 5112327"/>
              <a:gd name="connsiteY1" fmla="*/ 3429000 h 6874626"/>
              <a:gd name="connsiteX2" fmla="*/ 3429000 w 5112327"/>
              <a:gd name="connsiteY2" fmla="*/ 0 h 6874626"/>
              <a:gd name="connsiteX3" fmla="*/ 5112327 w 5112327"/>
              <a:gd name="connsiteY3" fmla="*/ 33251 h 6874626"/>
              <a:gd name="connsiteX4" fmla="*/ 5095702 w 5112327"/>
              <a:gd name="connsiteY4" fmla="*/ 6874626 h 6874626"/>
              <a:gd name="connsiteX5" fmla="*/ 3429000 w 5112327"/>
              <a:gd name="connsiteY5" fmla="*/ 6858000 h 6874626"/>
              <a:gd name="connsiteX0" fmla="*/ 3429000 w 5095903"/>
              <a:gd name="connsiteY0" fmla="*/ 6858000 h 6874626"/>
              <a:gd name="connsiteX1" fmla="*/ 0 w 5095903"/>
              <a:gd name="connsiteY1" fmla="*/ 3429000 h 6874626"/>
              <a:gd name="connsiteX2" fmla="*/ 3429000 w 5095903"/>
              <a:gd name="connsiteY2" fmla="*/ 0 h 6874626"/>
              <a:gd name="connsiteX3" fmla="*/ 4995949 w 5095903"/>
              <a:gd name="connsiteY3" fmla="*/ 16625 h 6874626"/>
              <a:gd name="connsiteX4" fmla="*/ 5095702 w 5095903"/>
              <a:gd name="connsiteY4" fmla="*/ 6874626 h 6874626"/>
              <a:gd name="connsiteX5" fmla="*/ 3429000 w 5095903"/>
              <a:gd name="connsiteY5" fmla="*/ 6858000 h 6874626"/>
              <a:gd name="connsiteX0" fmla="*/ 3429000 w 5096182"/>
              <a:gd name="connsiteY0" fmla="*/ 6874626 h 6891252"/>
              <a:gd name="connsiteX1" fmla="*/ 0 w 5096182"/>
              <a:gd name="connsiteY1" fmla="*/ 3445626 h 6891252"/>
              <a:gd name="connsiteX2" fmla="*/ 3429000 w 5096182"/>
              <a:gd name="connsiteY2" fmla="*/ 16626 h 6891252"/>
              <a:gd name="connsiteX3" fmla="*/ 5062451 w 5096182"/>
              <a:gd name="connsiteY3" fmla="*/ 0 h 6891252"/>
              <a:gd name="connsiteX4" fmla="*/ 5095702 w 5096182"/>
              <a:gd name="connsiteY4" fmla="*/ 6891252 h 6891252"/>
              <a:gd name="connsiteX5" fmla="*/ 3429000 w 5096182"/>
              <a:gd name="connsiteY5" fmla="*/ 6874626 h 6891252"/>
              <a:gd name="connsiteX0" fmla="*/ 3429000 w 5096280"/>
              <a:gd name="connsiteY0" fmla="*/ 6866534 h 6883160"/>
              <a:gd name="connsiteX1" fmla="*/ 0 w 5096280"/>
              <a:gd name="connsiteY1" fmla="*/ 3437534 h 6883160"/>
              <a:gd name="connsiteX2" fmla="*/ 3429000 w 5096280"/>
              <a:gd name="connsiteY2" fmla="*/ 8534 h 6883160"/>
              <a:gd name="connsiteX3" fmla="*/ 5070543 w 5096280"/>
              <a:gd name="connsiteY3" fmla="*/ 0 h 6883160"/>
              <a:gd name="connsiteX4" fmla="*/ 5095702 w 5096280"/>
              <a:gd name="connsiteY4" fmla="*/ 6883160 h 6883160"/>
              <a:gd name="connsiteX5" fmla="*/ 3429000 w 5096280"/>
              <a:gd name="connsiteY5" fmla="*/ 6866534 h 6883160"/>
              <a:gd name="connsiteX0" fmla="*/ 3429000 w 5097206"/>
              <a:gd name="connsiteY0" fmla="*/ 6858442 h 6875068"/>
              <a:gd name="connsiteX1" fmla="*/ 0 w 5097206"/>
              <a:gd name="connsiteY1" fmla="*/ 3429442 h 6875068"/>
              <a:gd name="connsiteX2" fmla="*/ 3429000 w 5097206"/>
              <a:gd name="connsiteY2" fmla="*/ 442 h 6875068"/>
              <a:gd name="connsiteX3" fmla="*/ 5094819 w 5097206"/>
              <a:gd name="connsiteY3" fmla="*/ 0 h 6875068"/>
              <a:gd name="connsiteX4" fmla="*/ 5095702 w 5097206"/>
              <a:gd name="connsiteY4" fmla="*/ 6875068 h 6875068"/>
              <a:gd name="connsiteX5" fmla="*/ 3429000 w 5097206"/>
              <a:gd name="connsiteY5" fmla="*/ 6858442 h 6875068"/>
              <a:gd name="connsiteX0" fmla="*/ 3429000 w 5511391"/>
              <a:gd name="connsiteY0" fmla="*/ 6858442 h 6863193"/>
              <a:gd name="connsiteX1" fmla="*/ 0 w 5511391"/>
              <a:gd name="connsiteY1" fmla="*/ 3429442 h 6863193"/>
              <a:gd name="connsiteX2" fmla="*/ 3429000 w 5511391"/>
              <a:gd name="connsiteY2" fmla="*/ 442 h 6863193"/>
              <a:gd name="connsiteX3" fmla="*/ 5094819 w 5511391"/>
              <a:gd name="connsiteY3" fmla="*/ 0 h 6863193"/>
              <a:gd name="connsiteX4" fmla="*/ 5511338 w 5511391"/>
              <a:gd name="connsiteY4" fmla="*/ 6863193 h 6863193"/>
              <a:gd name="connsiteX5" fmla="*/ 3429000 w 5511391"/>
              <a:gd name="connsiteY5" fmla="*/ 6858442 h 6863193"/>
              <a:gd name="connsiteX0" fmla="*/ 3429000 w 5512842"/>
              <a:gd name="connsiteY0" fmla="*/ 6882192 h 6886943"/>
              <a:gd name="connsiteX1" fmla="*/ 0 w 5512842"/>
              <a:gd name="connsiteY1" fmla="*/ 3453192 h 6886943"/>
              <a:gd name="connsiteX2" fmla="*/ 3429000 w 5512842"/>
              <a:gd name="connsiteY2" fmla="*/ 24192 h 6886943"/>
              <a:gd name="connsiteX3" fmla="*/ 5510455 w 5512842"/>
              <a:gd name="connsiteY3" fmla="*/ 0 h 6886943"/>
              <a:gd name="connsiteX4" fmla="*/ 5511338 w 5512842"/>
              <a:gd name="connsiteY4" fmla="*/ 6886943 h 6886943"/>
              <a:gd name="connsiteX5" fmla="*/ 3429000 w 5512842"/>
              <a:gd name="connsiteY5" fmla="*/ 6882192 h 688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2842" h="6886943">
                <a:moveTo>
                  <a:pt x="3429000" y="6882192"/>
                </a:moveTo>
                <a:cubicBezTo>
                  <a:pt x="1535214" y="6882192"/>
                  <a:pt x="0" y="5346978"/>
                  <a:pt x="0" y="3453192"/>
                </a:cubicBezTo>
                <a:cubicBezTo>
                  <a:pt x="0" y="1559406"/>
                  <a:pt x="1535214" y="24192"/>
                  <a:pt x="3429000" y="24192"/>
                </a:cubicBezTo>
                <a:lnTo>
                  <a:pt x="5510455" y="0"/>
                </a:lnTo>
                <a:cubicBezTo>
                  <a:pt x="5504913" y="2280458"/>
                  <a:pt x="5516880" y="4606485"/>
                  <a:pt x="5511338" y="6886943"/>
                </a:cubicBezTo>
                <a:lnTo>
                  <a:pt x="3429000" y="688219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sp>
        <p:nvSpPr>
          <p:cNvPr id="8" name="Marcador de posición de imagen 9">
            <a:extLst>
              <a:ext uri="{FF2B5EF4-FFF2-40B4-BE49-F238E27FC236}">
                <a16:creationId xmlns:a16="http://schemas.microsoft.com/office/drawing/2014/main" id="{8CDAC202-F6DE-ED45-AAE5-1BDD4ADD18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39799" y="1701021"/>
            <a:ext cx="3098799" cy="404706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</a:t>
            </a:r>
            <a:r>
              <a:rPr lang="es-ES" dirty="0" err="1"/>
              <a:t>here</a:t>
            </a:r>
            <a:endParaRPr lang="es-ES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E4F574CE-04D4-8040-B167-F7E97568A05A}"/>
              </a:ext>
            </a:extLst>
          </p:cNvPr>
          <p:cNvCxnSpPr/>
          <p:nvPr userDrawn="1"/>
        </p:nvCxnSpPr>
        <p:spPr>
          <a:xfrm flipH="1">
            <a:off x="11897450" y="425584"/>
            <a:ext cx="294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número de diapositiva 9">
            <a:extLst>
              <a:ext uri="{FF2B5EF4-FFF2-40B4-BE49-F238E27FC236}">
                <a16:creationId xmlns:a16="http://schemas.microsoft.com/office/drawing/2014/main" id="{73E0A9E4-E673-0348-96EC-913FB0AD6386}"/>
              </a:ext>
            </a:extLst>
          </p:cNvPr>
          <p:cNvSpPr txBox="1">
            <a:spLocks/>
          </p:cNvSpPr>
          <p:nvPr userDrawn="1"/>
        </p:nvSpPr>
        <p:spPr>
          <a:xfrm>
            <a:off x="11131826" y="252432"/>
            <a:ext cx="765624" cy="32389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40E274-C6F5-7D40-AAE8-F8E74B52E2D5}" type="slidenum">
              <a:rPr lang="es-ES" sz="1800" b="0" i="0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cs typeface="Consolas" panose="020B0609020204030204" pitchFamily="49" charset="0"/>
              </a:rPr>
              <a:pPr algn="r"/>
              <a:t>‹#›</a:t>
            </a:fld>
            <a:endParaRPr lang="es-ES" sz="1800" b="0" i="0" spc="300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cs typeface="Consolas" panose="020B0609020204030204" pitchFamily="49" charset="0"/>
            </a:endParaRP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DAE3C658-EAB4-2443-BCAC-A3E3FB28EC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684" y="240918"/>
            <a:ext cx="3042444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defRPr>
            </a:lvl1pPr>
            <a:lvl2pPr marL="457200" indent="0">
              <a:buNone/>
              <a:defRPr>
                <a:latin typeface="Bebas Kai" pitchFamily="82" charset="77"/>
              </a:defRPr>
            </a:lvl2pPr>
            <a:lvl3pPr marL="914400" indent="0">
              <a:buNone/>
              <a:defRPr>
                <a:latin typeface="Bebas Kai" pitchFamily="82" charset="77"/>
              </a:defRPr>
            </a:lvl3pPr>
            <a:lvl4pPr marL="1371600" indent="0">
              <a:buNone/>
              <a:defRPr>
                <a:latin typeface="Bebas Kai" pitchFamily="82" charset="77"/>
              </a:defRPr>
            </a:lvl4pPr>
            <a:lvl5pPr marL="1828800" indent="0">
              <a:buNone/>
              <a:defRPr>
                <a:latin typeface="Bebas Kai" pitchFamily="82" charset="77"/>
              </a:defRPr>
            </a:lvl5pPr>
          </a:lstStyle>
          <a:p>
            <a:pPr lvl="0"/>
            <a:r>
              <a:rPr lang="es-ES" dirty="0"/>
              <a:t>01 _ SECTION NAME</a:t>
            </a:r>
          </a:p>
        </p:txBody>
      </p:sp>
    </p:spTree>
    <p:extLst>
      <p:ext uri="{BB962C8B-B14F-4D97-AF65-F5344CB8AC3E}">
        <p14:creationId xmlns:p14="http://schemas.microsoft.com/office/powerpoint/2010/main" val="32736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-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F0DB74E1-8E18-5543-A146-69091537A9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812" y="1323038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E04DCE5C-0FBB-2446-BF75-2C546C1DD6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06847" y="1323038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02A6F34B-CDF5-754C-84A0-5BB51F2F0A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4250" y="1323038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DE08859C-9E21-3649-A360-0652754BDEB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10042" y="1323038"/>
            <a:ext cx="1593087" cy="1593087"/>
          </a:xfrm>
          <a:custGeom>
            <a:avLst/>
            <a:gdLst>
              <a:gd name="connsiteX0" fmla="*/ 1806008 w 3612016"/>
              <a:gd name="connsiteY0" fmla="*/ 0 h 3612016"/>
              <a:gd name="connsiteX1" fmla="*/ 3612016 w 3612016"/>
              <a:gd name="connsiteY1" fmla="*/ 1806008 h 3612016"/>
              <a:gd name="connsiteX2" fmla="*/ 1806008 w 3612016"/>
              <a:gd name="connsiteY2" fmla="*/ 3612016 h 3612016"/>
              <a:gd name="connsiteX3" fmla="*/ 0 w 3612016"/>
              <a:gd name="connsiteY3" fmla="*/ 1806008 h 3612016"/>
              <a:gd name="connsiteX4" fmla="*/ 1806008 w 3612016"/>
              <a:gd name="connsiteY4" fmla="*/ 0 h 3612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2016" h="3612016">
                <a:moveTo>
                  <a:pt x="1806008" y="0"/>
                </a:moveTo>
                <a:cubicBezTo>
                  <a:pt x="2803439" y="0"/>
                  <a:pt x="3612016" y="808577"/>
                  <a:pt x="3612016" y="1806008"/>
                </a:cubicBezTo>
                <a:cubicBezTo>
                  <a:pt x="3612016" y="2803439"/>
                  <a:pt x="2803439" y="3612016"/>
                  <a:pt x="1806008" y="3612016"/>
                </a:cubicBezTo>
                <a:cubicBezTo>
                  <a:pt x="808577" y="3612016"/>
                  <a:pt x="0" y="2803439"/>
                  <a:pt x="0" y="1806008"/>
                </a:cubicBezTo>
                <a:cubicBezTo>
                  <a:pt x="0" y="808577"/>
                  <a:pt x="808577" y="0"/>
                  <a:pt x="1806008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r>
              <a:rPr lang="es-ES" dirty="0"/>
              <a:t>Place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mage</a:t>
            </a:r>
            <a:endParaRPr lang="es-ES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121EFA1-0660-7245-815A-090D8A0705B4}"/>
              </a:ext>
            </a:extLst>
          </p:cNvPr>
          <p:cNvCxnSpPr/>
          <p:nvPr userDrawn="1"/>
        </p:nvCxnSpPr>
        <p:spPr>
          <a:xfrm flipH="1">
            <a:off x="11897450" y="425584"/>
            <a:ext cx="2945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número de diapositiva 9">
            <a:extLst>
              <a:ext uri="{FF2B5EF4-FFF2-40B4-BE49-F238E27FC236}">
                <a16:creationId xmlns:a16="http://schemas.microsoft.com/office/drawing/2014/main" id="{B2766EE4-2631-9948-A9C9-8F780ECFE0DA}"/>
              </a:ext>
            </a:extLst>
          </p:cNvPr>
          <p:cNvSpPr txBox="1">
            <a:spLocks/>
          </p:cNvSpPr>
          <p:nvPr userDrawn="1"/>
        </p:nvSpPr>
        <p:spPr>
          <a:xfrm>
            <a:off x="11131826" y="252432"/>
            <a:ext cx="765624" cy="32389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540E274-C6F5-7D40-AAE8-F8E74B52E2D5}" type="slidenum">
              <a:rPr lang="es-ES" sz="1800" b="0" i="0" spc="300" smtClean="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  <a:cs typeface="Consolas" panose="020B0609020204030204" pitchFamily="49" charset="0"/>
              </a:rPr>
              <a:pPr algn="r"/>
              <a:t>‹#›</a:t>
            </a:fld>
            <a:endParaRPr lang="es-ES" sz="1800" b="0" i="0" spc="300" dirty="0">
              <a:solidFill>
                <a:schemeClr val="tx1">
                  <a:lumMod val="65000"/>
                  <a:lumOff val="35000"/>
                </a:schemeClr>
              </a:solidFill>
              <a:latin typeface="Oswald" pitchFamily="2" charset="77"/>
              <a:cs typeface="Consolas" panose="020B0609020204030204" pitchFamily="49" charset="0"/>
            </a:endParaRPr>
          </a:p>
        </p:txBody>
      </p:sp>
      <p:sp>
        <p:nvSpPr>
          <p:cNvPr id="17" name="Marcador de texto 13">
            <a:extLst>
              <a:ext uri="{FF2B5EF4-FFF2-40B4-BE49-F238E27FC236}">
                <a16:creationId xmlns:a16="http://schemas.microsoft.com/office/drawing/2014/main" id="{7206A3C3-B0FB-0E46-B3BB-379B90E313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5684" y="240918"/>
            <a:ext cx="3042444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400" b="0" i="0" spc="600">
                <a:solidFill>
                  <a:schemeClr val="tx1">
                    <a:lumMod val="65000"/>
                    <a:lumOff val="35000"/>
                  </a:schemeClr>
                </a:solidFill>
                <a:latin typeface="Oswald" pitchFamily="2" charset="77"/>
              </a:defRPr>
            </a:lvl1pPr>
            <a:lvl2pPr marL="457200" indent="0">
              <a:buNone/>
              <a:defRPr>
                <a:latin typeface="Bebas Kai" pitchFamily="82" charset="77"/>
              </a:defRPr>
            </a:lvl2pPr>
            <a:lvl3pPr marL="914400" indent="0">
              <a:buNone/>
              <a:defRPr>
                <a:latin typeface="Bebas Kai" pitchFamily="82" charset="77"/>
              </a:defRPr>
            </a:lvl3pPr>
            <a:lvl4pPr marL="1371600" indent="0">
              <a:buNone/>
              <a:defRPr>
                <a:latin typeface="Bebas Kai" pitchFamily="82" charset="77"/>
              </a:defRPr>
            </a:lvl4pPr>
            <a:lvl5pPr marL="1828800" indent="0">
              <a:buNone/>
              <a:defRPr>
                <a:latin typeface="Bebas Kai" pitchFamily="82" charset="77"/>
              </a:defRPr>
            </a:lvl5pPr>
          </a:lstStyle>
          <a:p>
            <a:pPr lvl="0"/>
            <a:r>
              <a:rPr lang="es-ES" dirty="0"/>
              <a:t>01 _ SECTION NAME</a:t>
            </a:r>
          </a:p>
        </p:txBody>
      </p:sp>
    </p:spTree>
    <p:extLst>
      <p:ext uri="{BB962C8B-B14F-4D97-AF65-F5344CB8AC3E}">
        <p14:creationId xmlns:p14="http://schemas.microsoft.com/office/powerpoint/2010/main" val="395906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27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04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48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9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29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05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582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2679E3E-7912-7547-8B01-B5B97F81ABE7}" type="datetimeFigureOut">
              <a:rPr lang="es-ES" smtClean="0"/>
              <a:t>04/04/2022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E06863-4448-B54D-BBCE-7214055FE0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333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56" r:id="rId20"/>
    <p:sldLayoutId id="2147483650" r:id="rId21"/>
    <p:sldLayoutId id="2147483655" r:id="rId22"/>
    <p:sldLayoutId id="2147483657" r:id="rId23"/>
    <p:sldLayoutId id="2147483649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erda 47">
            <a:extLst>
              <a:ext uri="{FF2B5EF4-FFF2-40B4-BE49-F238E27FC236}">
                <a16:creationId xmlns:a16="http://schemas.microsoft.com/office/drawing/2014/main" id="{CA8CD09A-460D-9546-A2F5-A21C27BB55B7}"/>
              </a:ext>
            </a:extLst>
          </p:cNvPr>
          <p:cNvSpPr/>
          <p:nvPr/>
        </p:nvSpPr>
        <p:spPr>
          <a:xfrm rot="10800000">
            <a:off x="-929149" y="-2"/>
            <a:ext cx="1481766" cy="3321011"/>
          </a:xfrm>
          <a:prstGeom prst="chord">
            <a:avLst>
              <a:gd name="adj1" fmla="val 5847326"/>
              <a:gd name="adj2" fmla="val 1573501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Gráfico 16">
            <a:extLst>
              <a:ext uri="{FF2B5EF4-FFF2-40B4-BE49-F238E27FC236}">
                <a16:creationId xmlns:a16="http://schemas.microsoft.com/office/drawing/2014/main" id="{2E7474C0-E4EB-4249-BCFF-F34BC7CCE24D}"/>
              </a:ext>
            </a:extLst>
          </p:cNvPr>
          <p:cNvSpPr/>
          <p:nvPr/>
        </p:nvSpPr>
        <p:spPr>
          <a:xfrm>
            <a:off x="6013539" y="0"/>
            <a:ext cx="6178461" cy="6879706"/>
          </a:xfrm>
          <a:custGeom>
            <a:avLst/>
            <a:gdLst>
              <a:gd name="connsiteX0" fmla="*/ 3429000 w 6858000"/>
              <a:gd name="connsiteY0" fmla="*/ 6858000 h 6858000"/>
              <a:gd name="connsiteX1" fmla="*/ 0 w 6858000"/>
              <a:gd name="connsiteY1" fmla="*/ 3429000 h 6858000"/>
              <a:gd name="connsiteX2" fmla="*/ 3429000 w 6858000"/>
              <a:gd name="connsiteY2" fmla="*/ 0 h 6858000"/>
              <a:gd name="connsiteX3" fmla="*/ 6858000 w 6858000"/>
              <a:gd name="connsiteY3" fmla="*/ 0 h 6858000"/>
              <a:gd name="connsiteX4" fmla="*/ 6858000 w 6858000"/>
              <a:gd name="connsiteY4" fmla="*/ 6858000 h 6858000"/>
              <a:gd name="connsiteX5" fmla="*/ 3429000 w 6858000"/>
              <a:gd name="connsiteY5" fmla="*/ 6858000 h 6858000"/>
              <a:gd name="connsiteX0" fmla="*/ 3429000 w 6858000"/>
              <a:gd name="connsiteY0" fmla="*/ 6858000 h 6874626"/>
              <a:gd name="connsiteX1" fmla="*/ 0 w 6858000"/>
              <a:gd name="connsiteY1" fmla="*/ 3429000 h 6874626"/>
              <a:gd name="connsiteX2" fmla="*/ 3429000 w 6858000"/>
              <a:gd name="connsiteY2" fmla="*/ 0 h 6874626"/>
              <a:gd name="connsiteX3" fmla="*/ 6858000 w 6858000"/>
              <a:gd name="connsiteY3" fmla="*/ 0 h 6874626"/>
              <a:gd name="connsiteX4" fmla="*/ 5095702 w 6858000"/>
              <a:gd name="connsiteY4" fmla="*/ 6874626 h 6874626"/>
              <a:gd name="connsiteX5" fmla="*/ 3429000 w 6858000"/>
              <a:gd name="connsiteY5" fmla="*/ 6858000 h 6874626"/>
              <a:gd name="connsiteX0" fmla="*/ 3429000 w 5112327"/>
              <a:gd name="connsiteY0" fmla="*/ 6858000 h 6874626"/>
              <a:gd name="connsiteX1" fmla="*/ 0 w 5112327"/>
              <a:gd name="connsiteY1" fmla="*/ 3429000 h 6874626"/>
              <a:gd name="connsiteX2" fmla="*/ 3429000 w 5112327"/>
              <a:gd name="connsiteY2" fmla="*/ 0 h 6874626"/>
              <a:gd name="connsiteX3" fmla="*/ 5112327 w 5112327"/>
              <a:gd name="connsiteY3" fmla="*/ 33251 h 6874626"/>
              <a:gd name="connsiteX4" fmla="*/ 5095702 w 5112327"/>
              <a:gd name="connsiteY4" fmla="*/ 6874626 h 6874626"/>
              <a:gd name="connsiteX5" fmla="*/ 3429000 w 5112327"/>
              <a:gd name="connsiteY5" fmla="*/ 6858000 h 6874626"/>
              <a:gd name="connsiteX0" fmla="*/ 3429000 w 5095903"/>
              <a:gd name="connsiteY0" fmla="*/ 6858000 h 6874626"/>
              <a:gd name="connsiteX1" fmla="*/ 0 w 5095903"/>
              <a:gd name="connsiteY1" fmla="*/ 3429000 h 6874626"/>
              <a:gd name="connsiteX2" fmla="*/ 3429000 w 5095903"/>
              <a:gd name="connsiteY2" fmla="*/ 0 h 6874626"/>
              <a:gd name="connsiteX3" fmla="*/ 4995949 w 5095903"/>
              <a:gd name="connsiteY3" fmla="*/ 16625 h 6874626"/>
              <a:gd name="connsiteX4" fmla="*/ 5095702 w 5095903"/>
              <a:gd name="connsiteY4" fmla="*/ 6874626 h 6874626"/>
              <a:gd name="connsiteX5" fmla="*/ 3429000 w 5095903"/>
              <a:gd name="connsiteY5" fmla="*/ 6858000 h 6874626"/>
              <a:gd name="connsiteX0" fmla="*/ 3429000 w 5096182"/>
              <a:gd name="connsiteY0" fmla="*/ 6874626 h 6891252"/>
              <a:gd name="connsiteX1" fmla="*/ 0 w 5096182"/>
              <a:gd name="connsiteY1" fmla="*/ 3445626 h 6891252"/>
              <a:gd name="connsiteX2" fmla="*/ 3429000 w 5096182"/>
              <a:gd name="connsiteY2" fmla="*/ 16626 h 6891252"/>
              <a:gd name="connsiteX3" fmla="*/ 5062451 w 5096182"/>
              <a:gd name="connsiteY3" fmla="*/ 0 h 6891252"/>
              <a:gd name="connsiteX4" fmla="*/ 5095702 w 5096182"/>
              <a:gd name="connsiteY4" fmla="*/ 6891252 h 6891252"/>
              <a:gd name="connsiteX5" fmla="*/ 3429000 w 5096182"/>
              <a:gd name="connsiteY5" fmla="*/ 6874626 h 6891252"/>
              <a:gd name="connsiteX0" fmla="*/ 3429000 w 5096280"/>
              <a:gd name="connsiteY0" fmla="*/ 6866534 h 6883160"/>
              <a:gd name="connsiteX1" fmla="*/ 0 w 5096280"/>
              <a:gd name="connsiteY1" fmla="*/ 3437534 h 6883160"/>
              <a:gd name="connsiteX2" fmla="*/ 3429000 w 5096280"/>
              <a:gd name="connsiteY2" fmla="*/ 8534 h 6883160"/>
              <a:gd name="connsiteX3" fmla="*/ 5070543 w 5096280"/>
              <a:gd name="connsiteY3" fmla="*/ 0 h 6883160"/>
              <a:gd name="connsiteX4" fmla="*/ 5095702 w 5096280"/>
              <a:gd name="connsiteY4" fmla="*/ 6883160 h 6883160"/>
              <a:gd name="connsiteX5" fmla="*/ 3429000 w 5096280"/>
              <a:gd name="connsiteY5" fmla="*/ 6866534 h 6883160"/>
              <a:gd name="connsiteX0" fmla="*/ 3429000 w 5097206"/>
              <a:gd name="connsiteY0" fmla="*/ 6858442 h 6875068"/>
              <a:gd name="connsiteX1" fmla="*/ 0 w 5097206"/>
              <a:gd name="connsiteY1" fmla="*/ 3429442 h 6875068"/>
              <a:gd name="connsiteX2" fmla="*/ 3429000 w 5097206"/>
              <a:gd name="connsiteY2" fmla="*/ 442 h 6875068"/>
              <a:gd name="connsiteX3" fmla="*/ 5094819 w 5097206"/>
              <a:gd name="connsiteY3" fmla="*/ 0 h 6875068"/>
              <a:gd name="connsiteX4" fmla="*/ 5095702 w 5097206"/>
              <a:gd name="connsiteY4" fmla="*/ 6875068 h 6875068"/>
              <a:gd name="connsiteX5" fmla="*/ 3429000 w 5097206"/>
              <a:gd name="connsiteY5" fmla="*/ 6858442 h 6875068"/>
              <a:gd name="connsiteX0" fmla="*/ 3429000 w 5511391"/>
              <a:gd name="connsiteY0" fmla="*/ 6858442 h 6863193"/>
              <a:gd name="connsiteX1" fmla="*/ 0 w 5511391"/>
              <a:gd name="connsiteY1" fmla="*/ 3429442 h 6863193"/>
              <a:gd name="connsiteX2" fmla="*/ 3429000 w 5511391"/>
              <a:gd name="connsiteY2" fmla="*/ 442 h 6863193"/>
              <a:gd name="connsiteX3" fmla="*/ 5094819 w 5511391"/>
              <a:gd name="connsiteY3" fmla="*/ 0 h 6863193"/>
              <a:gd name="connsiteX4" fmla="*/ 5511338 w 5511391"/>
              <a:gd name="connsiteY4" fmla="*/ 6863193 h 6863193"/>
              <a:gd name="connsiteX5" fmla="*/ 3429000 w 5511391"/>
              <a:gd name="connsiteY5" fmla="*/ 6858442 h 6863193"/>
              <a:gd name="connsiteX0" fmla="*/ 3429000 w 5512842"/>
              <a:gd name="connsiteY0" fmla="*/ 6882192 h 6886943"/>
              <a:gd name="connsiteX1" fmla="*/ 0 w 5512842"/>
              <a:gd name="connsiteY1" fmla="*/ 3453192 h 6886943"/>
              <a:gd name="connsiteX2" fmla="*/ 3429000 w 5512842"/>
              <a:gd name="connsiteY2" fmla="*/ 24192 h 6886943"/>
              <a:gd name="connsiteX3" fmla="*/ 5510455 w 5512842"/>
              <a:gd name="connsiteY3" fmla="*/ 0 h 6886943"/>
              <a:gd name="connsiteX4" fmla="*/ 5511338 w 5512842"/>
              <a:gd name="connsiteY4" fmla="*/ 6886943 h 6886943"/>
              <a:gd name="connsiteX5" fmla="*/ 3429000 w 5512842"/>
              <a:gd name="connsiteY5" fmla="*/ 6882192 h 6886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12842" h="6886943">
                <a:moveTo>
                  <a:pt x="3429000" y="6882192"/>
                </a:moveTo>
                <a:cubicBezTo>
                  <a:pt x="1535214" y="6882192"/>
                  <a:pt x="0" y="5346978"/>
                  <a:pt x="0" y="3453192"/>
                </a:cubicBezTo>
                <a:cubicBezTo>
                  <a:pt x="0" y="1559406"/>
                  <a:pt x="1535214" y="24192"/>
                  <a:pt x="3429000" y="24192"/>
                </a:cubicBezTo>
                <a:lnTo>
                  <a:pt x="5510455" y="0"/>
                </a:lnTo>
                <a:cubicBezTo>
                  <a:pt x="5504913" y="2280458"/>
                  <a:pt x="5516880" y="4606485"/>
                  <a:pt x="5511338" y="6886943"/>
                </a:cubicBezTo>
                <a:lnTo>
                  <a:pt x="3429000" y="6882192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65000"/>
                <a:lumOff val="3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s-ES"/>
          </a:p>
        </p:txBody>
      </p:sp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29A6CD8A-DD5E-F849-BE53-28176809712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" r="16"/>
          <a:stretch>
            <a:fillRect/>
          </a:stretch>
        </p:blipFill>
        <p:spPr>
          <a:xfrm>
            <a:off x="9085006" y="-55122"/>
            <a:ext cx="3106912" cy="6879706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9DC397E-CFFA-334D-8781-F43DC126BDE2}"/>
              </a:ext>
            </a:extLst>
          </p:cNvPr>
          <p:cNvSpPr txBox="1"/>
          <p:nvPr/>
        </p:nvSpPr>
        <p:spPr>
          <a:xfrm>
            <a:off x="4398487" y="4509759"/>
            <a:ext cx="3395026" cy="149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Практический вебинар. Психотехнологии.</a:t>
            </a:r>
            <a:endParaRPr lang="es-ES" sz="1600" b="1" spc="300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200000"/>
              </a:lnSpc>
            </a:pPr>
            <a:r>
              <a:rPr lang="ru-RU" sz="1600" b="1" spc="300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</a:rPr>
              <a:t>Ведущая Ольга Лунина</a:t>
            </a:r>
            <a:endParaRPr lang="es-ES" sz="1600" b="1" spc="300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CE48306-FBFE-3447-B45F-D37683E9DF72}"/>
              </a:ext>
            </a:extLst>
          </p:cNvPr>
          <p:cNvCxnSpPr>
            <a:cxnSpLocks/>
          </p:cNvCxnSpPr>
          <p:nvPr/>
        </p:nvCxnSpPr>
        <p:spPr>
          <a:xfrm flipV="1">
            <a:off x="600896" y="1623167"/>
            <a:ext cx="0" cy="21717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8103562-F0D5-D149-A9B8-F50CD94A845D}"/>
              </a:ext>
            </a:extLst>
          </p:cNvPr>
          <p:cNvCxnSpPr>
            <a:cxnSpLocks/>
          </p:cNvCxnSpPr>
          <p:nvPr/>
        </p:nvCxnSpPr>
        <p:spPr>
          <a:xfrm flipV="1">
            <a:off x="7990155" y="4704735"/>
            <a:ext cx="0" cy="130434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ángulo 19">
            <a:extLst>
              <a:ext uri="{FF2B5EF4-FFF2-40B4-BE49-F238E27FC236}">
                <a16:creationId xmlns:a16="http://schemas.microsoft.com/office/drawing/2014/main" id="{1AB1A9D3-6627-4BF5-A149-3CE9773AD0ED}"/>
              </a:ext>
            </a:extLst>
          </p:cNvPr>
          <p:cNvSpPr/>
          <p:nvPr/>
        </p:nvSpPr>
        <p:spPr>
          <a:xfrm>
            <a:off x="600814" y="2060355"/>
            <a:ext cx="112621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0" i="0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Свободу жить не так как надо, а,</a:t>
            </a:r>
          </a:p>
          <a:p>
            <a:r>
              <a:rPr lang="ru-RU" sz="4400" b="0" i="0" dirty="0">
                <a:solidFill>
                  <a:schemeClr val="accent1">
                    <a:lumMod val="75000"/>
                  </a:schemeClr>
                </a:solidFill>
                <a:effectLst/>
                <a:latin typeface="Georgia" panose="02040502050405020303" pitchFamily="18" charset="0"/>
              </a:rPr>
              <a:t> как стоит и просто как хочется…</a:t>
            </a:r>
            <a:endParaRPr lang="es-ES" sz="4400" spc="6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EFF98C-4377-4ED5-BC33-2B880ECB64C3}"/>
              </a:ext>
            </a:extLst>
          </p:cNvPr>
          <p:cNvSpPr txBox="1"/>
          <p:nvPr/>
        </p:nvSpPr>
        <p:spPr>
          <a:xfrm>
            <a:off x="358878" y="766732"/>
            <a:ext cx="1113011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я получу то, чего хочу, то _________________________________________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то, чего я хочу, будет означать для меня 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Из-за того, что ________________________ всё остается по-прежнему.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я получу то, чего хочу, то _____________________________________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 никогда не изменится, потому что ___________________________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могу получить то, чего хочу, потому что ___________________________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 получить то, чего я хочу, потому что 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способен получить то, чего хочу, поскольку ________________________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Лучше уже не будет, потому что _______________________________________</a:t>
            </a:r>
            <a:br>
              <a:rPr lang="ru-RU" sz="1800" dirty="0">
                <a:solidFill>
                  <a:srgbClr val="1C283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2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15B9AAB-CEB7-4B6D-BE22-E0F2D00180E1}"/>
              </a:ext>
            </a:extLst>
          </p:cNvPr>
          <p:cNvSpPr txBox="1"/>
          <p:nvPr/>
        </p:nvSpPr>
        <p:spPr>
          <a:xfrm>
            <a:off x="855406" y="1159156"/>
            <a:ext cx="10481187" cy="5249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такие убеждения мешают вам достичь вашей цели или решить проблемы, и во что надо бы здесь поверить, чтобы задуманное реализовалось;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Образы Самого Себя никуда не годятся, на что их нужно заменить;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какое плохое прошлое мешает вам обрести хорошее будущее, то есть какое «шило» нужно поменять на какое «мыло»;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ресурсы нужны, чтобы осуществить задуманное;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какие части вас (Команда вашего я) мешают это сделать;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228600" algn="l"/>
              </a:tabLst>
            </a:pPr>
            <a:endParaRPr lang="ru-RU" sz="18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1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EFF98C-4377-4ED5-BC33-2B880ECB64C3}"/>
              </a:ext>
            </a:extLst>
          </p:cNvPr>
          <p:cNvSpPr txBox="1"/>
          <p:nvPr/>
        </p:nvSpPr>
        <p:spPr>
          <a:xfrm>
            <a:off x="358878" y="766732"/>
            <a:ext cx="1113011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я получу то, чего хочу, то _________________________________________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Получить то, чего я хочу, будет означать для меня 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Из-за того, что ________________________ всё остается по-прежнему.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я получу то, чего хочу, то _____________________________________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Ситуация никогда не изменится, потому что ___________________________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могу получить то, чего хочу, потому что ___________________________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Невозможно получить то, чего я хочу, потому что 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не способен получить то, чего хочу, поскольку ________________________</a:t>
            </a: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Лучше уже не будет, потому что _______________________________________</a:t>
            </a:r>
            <a:br>
              <a:rPr lang="ru-RU" sz="1800" dirty="0">
                <a:solidFill>
                  <a:srgbClr val="1C2837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61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2CEF3F-B733-43A2-9F73-1695B4900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96" y="366623"/>
            <a:ext cx="11592232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«Мета-Да» и «Мета-Нет» </a:t>
            </a:r>
            <a:b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</a:b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1. Определите ограничивающее убеждение, которое вы хотите убрать, оцените степень своей веры в него по десятибалльной шкале (</a:t>
            </a:r>
            <a:r>
              <a:rPr kumimoji="0" lang="ru-RU" altLang="ru-RU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max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 = 10) и представьте это убеждение в виде чего угодно (лозунг, свиток, предмет с надписью и т. п.) слева от вас под углом примерно 45°.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</a:b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</a:b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2. Определите то, чему вы точно скажете сверхсильное «Нет!» (например, предложению продать свою бессмертную душу или что-то не менее для вас важное). Немного потренируйтесь. 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</a:b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3.Теперь повернитесь к своему ограничивающему убеждению и начните его буквально отгонять от себя, повторяя свое решительное «Нет!» до тех пор, пока образ данного убеждения не исчезнет где-то вдали…</a:t>
            </a:r>
            <a:b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</a:b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i="1" dirty="0">
                <a:latin typeface="Consolas" panose="020B0609020204030204" pitchFamily="49" charset="0"/>
                <a:ea typeface="Times New Roman" panose="02020603050405020304" pitchFamily="18" charset="0"/>
              </a:rPr>
              <a:t>4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. Завершив «отгон», повернитесь направо (также под углом 45°); вспомните, чему вы всегда и охотно говорите «Да» (любимой, ребенку, деньгам…), представьте, что там за горизонтом уже сформировалось альтернативное «упраздненному» разрешающее убеждение и могучим «Мета-Да». </a:t>
            </a:r>
            <a:r>
              <a:rPr lang="ru-RU" altLang="ru-RU" i="1" dirty="0">
                <a:latin typeface="Consolas" panose="020B0609020204030204" pitchFamily="49" charset="0"/>
                <a:ea typeface="Times New Roman" panose="02020603050405020304" pitchFamily="18" charset="0"/>
              </a:rPr>
              <a:t>П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риведите («приманите») это убеждение в область справа.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i="1" dirty="0">
                <a:latin typeface="Consolas" panose="020B0609020204030204" pitchFamily="49" charset="0"/>
                <a:ea typeface="Times New Roman" panose="02020603050405020304" pitchFamily="18" charset="0"/>
              </a:rPr>
              <a:t>5</a:t>
            </a:r>
            <a:r>
              <a:rPr kumimoji="0" lang="ru-RU" altLang="ru-RU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</a:rPr>
              <a:t>. Закончив «приманивание», найдите в своем теле (совсем не обязательно в голове) место, куда вы хотели бы поместить данное новое убеждение и с комфортом разместите его там.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40379</TotalTime>
  <Words>550</Words>
  <Application>Microsoft Office PowerPoint</Application>
  <PresentationFormat>Широкоэкранный</PresentationFormat>
  <Paragraphs>26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Impact</vt:lpstr>
      <vt:lpstr>Symbol</vt:lpstr>
      <vt:lpstr>Georgia</vt:lpstr>
      <vt:lpstr>Bebas Kai</vt:lpstr>
      <vt:lpstr>Arial</vt:lpstr>
      <vt:lpstr>Oswald</vt:lpstr>
      <vt:lpstr>Consolas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Tamayo Oya</dc:creator>
  <cp:lastModifiedBy>Лунина Ольга Викторовна</cp:lastModifiedBy>
  <cp:revision>240</cp:revision>
  <dcterms:created xsi:type="dcterms:W3CDTF">2019-09-05T10:07:35Z</dcterms:created>
  <dcterms:modified xsi:type="dcterms:W3CDTF">2022-04-04T15:04:33Z</dcterms:modified>
</cp:coreProperties>
</file>