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35BBE2"/>
    <a:srgbClr val="C05426"/>
    <a:srgbClr val="FDB714"/>
    <a:srgbClr val="85A13C"/>
    <a:srgbClr val="5A6D29"/>
    <a:srgbClr val="B9D031"/>
    <a:srgbClr val="ABABAB"/>
    <a:srgbClr val="E8E8E8"/>
    <a:srgbClr val="8A1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4644728" cy="10727140"/>
          </a:xfrm>
          <a:prstGeom prst="rect">
            <a:avLst/>
          </a:prstGeom>
          <a:gradFill flip="none" rotWithShape="1">
            <a:gsLst>
              <a:gs pos="0">
                <a:srgbClr val="35BBE2"/>
              </a:gs>
              <a:gs pos="100000">
                <a:srgbClr val="006FB3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4626" y="378148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solidFill>
                  <a:schemeClr val="bg1"/>
                </a:solidFill>
              </a:rPr>
              <a:t>Продающий заголовок</a:t>
            </a:r>
            <a:endParaRPr lang="ru-RU" sz="5400" i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0352" y="2374494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A4949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0352" y="5088673"/>
            <a:ext cx="37214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4A4949"/>
                </a:solidFill>
              </a:rPr>
              <a:t>The universe is commonly defined as the totality of everything that exists including all physical matter and energy, the planets, stars, galaxies, and the contents of intergalactic space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7293" y="3618508"/>
            <a:ext cx="3584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that exists including all physical matter and energy, the planets, stars, </a:t>
            </a:r>
            <a:r>
              <a:rPr lang="en-US" sz="1800" i="1" dirty="0" smtClean="0">
                <a:solidFill>
                  <a:schemeClr val="bg1"/>
                </a:solidFill>
              </a:rPr>
              <a:t>galaxies</a:t>
            </a:r>
            <a:endParaRPr lang="ru-RU" sz="1800" i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46953"/>
            <a:ext cx="7561263" cy="340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86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2011-06-21T01:08:35Z</dcterms:modified>
</cp:coreProperties>
</file>