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C1C"/>
    <a:srgbClr val="85A13C"/>
    <a:srgbClr val="B9D031"/>
    <a:srgbClr val="8A1D0D"/>
    <a:srgbClr val="ABABAB"/>
    <a:srgbClr val="E8E8E8"/>
    <a:srgbClr val="D63C2B"/>
    <a:srgbClr val="35BBE2"/>
    <a:srgbClr val="006FB3"/>
    <a:srgbClr val="C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50" d="100"/>
          <a:sy n="50" d="100"/>
        </p:scale>
        <p:origin x="-2028" y="-6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3E4C1C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3E4C1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3E4C1C"/>
                </a:solidFill>
              </a:rPr>
              <a:t>(495) 226-74-30</a:t>
            </a:r>
            <a:endParaRPr lang="ru-RU" sz="2400" b="1" dirty="0">
              <a:solidFill>
                <a:srgbClr val="3E4C1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E4C1C"/>
                </a:solidFill>
              </a:rPr>
              <a:t>art@prcomm.ru</a:t>
            </a:r>
            <a:endParaRPr lang="ru-RU" sz="2400" b="1" dirty="0">
              <a:solidFill>
                <a:srgbClr val="3E4C1C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E4C1C"/>
                </a:solidFill>
              </a:rPr>
              <a:t>www.kit5.ru</a:t>
            </a:r>
            <a:endParaRPr lang="ru-RU" sz="2400" b="1" dirty="0">
              <a:solidFill>
                <a:srgbClr val="3E4C1C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31" y="3892052"/>
            <a:ext cx="447866" cy="165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2011-06-20T21:54:15Z</dcterms:modified>
</cp:coreProperties>
</file>