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61263" cy="10693400"/>
  <p:notesSz cx="6858000" cy="9144000"/>
  <p:defaultTextStyle>
    <a:defPPr>
      <a:defRPr lang="ru-RU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36C"/>
    <a:srgbClr val="004E7E"/>
    <a:srgbClr val="006FB3"/>
    <a:srgbClr val="C9EDF7"/>
    <a:srgbClr val="35BBE2"/>
    <a:srgbClr val="FDB714"/>
    <a:srgbClr val="FEE6B0"/>
    <a:srgbClr val="802C12"/>
    <a:srgbClr val="C05426"/>
    <a:srgbClr val="303B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284" autoAdjust="0"/>
  </p:normalViewPr>
  <p:slideViewPr>
    <p:cSldViewPr>
      <p:cViewPr>
        <p:scale>
          <a:sx n="60" d="100"/>
          <a:sy n="60" d="100"/>
        </p:scale>
        <p:origin x="-1776" y="-258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24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679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111436" y="618831"/>
            <a:ext cx="1275964" cy="1317862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83548" y="618831"/>
            <a:ext cx="3701869" cy="1317862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957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322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1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83548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898485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70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65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827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760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742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296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886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-1" y="0"/>
            <a:ext cx="7561264" cy="10693400"/>
          </a:xfrm>
          <a:prstGeom prst="rect">
            <a:avLst/>
          </a:prstGeom>
          <a:gradFill flip="none" rotWithShape="1">
            <a:gsLst>
              <a:gs pos="0">
                <a:srgbClr val="35BBE2"/>
              </a:gs>
              <a:gs pos="100000">
                <a:srgbClr val="006FB3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/>
          </a:p>
        </p:txBody>
      </p:sp>
      <p:sp>
        <p:nvSpPr>
          <p:cNvPr id="17" name="TextBox 16"/>
          <p:cNvSpPr txBox="1"/>
          <p:nvPr/>
        </p:nvSpPr>
        <p:spPr>
          <a:xfrm>
            <a:off x="286799" y="497756"/>
            <a:ext cx="697993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800" b="1" dirty="0">
                <a:solidFill>
                  <a:srgbClr val="C9EDF7"/>
                </a:solidFill>
                <a:effectLst>
                  <a:innerShdw blurRad="63500" dist="38100" dir="16200000">
                    <a:prstClr val="black">
                      <a:alpha val="47000"/>
                    </a:prstClr>
                  </a:innerShdw>
                </a:effectLst>
              </a:rPr>
              <a:t>Ваш</a:t>
            </a:r>
            <a:r>
              <a:rPr lang="ru-RU" sz="6800" b="1" i="1" dirty="0">
                <a:solidFill>
                  <a:srgbClr val="FEE6B0"/>
                </a:solidFill>
                <a:effectLst>
                  <a:innerShdw blurRad="63500" dist="38100" dir="16200000">
                    <a:prstClr val="black">
                      <a:alpha val="47000"/>
                    </a:prstClr>
                  </a:innerShdw>
                </a:effectLst>
              </a:rPr>
              <a:t> </a:t>
            </a:r>
            <a:r>
              <a:rPr lang="ru-RU" sz="6800" b="1" i="1" dirty="0">
                <a:solidFill>
                  <a:schemeClr val="bg1"/>
                </a:solidFill>
                <a:effectLst>
                  <a:innerShdw blurRad="63500" dist="38100" dir="16200000">
                    <a:prstClr val="black">
                      <a:alpha val="47000"/>
                    </a:prstClr>
                  </a:innerShdw>
                </a:effectLst>
              </a:rPr>
              <a:t>«заголовок»</a:t>
            </a:r>
            <a:endParaRPr lang="ru-RU" sz="6800" b="1" dirty="0">
              <a:solidFill>
                <a:schemeClr val="bg1"/>
              </a:solidFill>
              <a:effectLst>
                <a:innerShdw blurRad="63500" dist="38100" dir="16200000">
                  <a:prstClr val="black">
                    <a:alpha val="47000"/>
                  </a:prstClr>
                </a:innerShdw>
              </a:effectLst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82049" y="1500203"/>
            <a:ext cx="33947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i="1" dirty="0">
                <a:solidFill>
                  <a:schemeClr val="bg1"/>
                </a:solidFill>
              </a:rPr>
              <a:t>захватывающее предложение по организации игры «Мафия» для </a:t>
            </a:r>
            <a:r>
              <a:rPr lang="ru-RU" sz="1800" i="1" dirty="0" err="1">
                <a:solidFill>
                  <a:schemeClr val="bg1"/>
                </a:solidFill>
              </a:rPr>
              <a:t>event</a:t>
            </a:r>
            <a:r>
              <a:rPr lang="ru-RU" sz="1800" i="1" dirty="0">
                <a:solidFill>
                  <a:schemeClr val="bg1"/>
                </a:solidFill>
              </a:rPr>
              <a:t>-агентств</a:t>
            </a:r>
            <a:endParaRPr lang="ru-RU" sz="1800" dirty="0">
              <a:solidFill>
                <a:schemeClr val="bg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90241" y="9220830"/>
            <a:ext cx="26417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rgbClr val="00436C"/>
                </a:solidFill>
              </a:rPr>
              <a:t>наши клиенты:</a:t>
            </a:r>
            <a:endParaRPr lang="ru-RU" sz="2400" b="1" i="1" dirty="0">
              <a:solidFill>
                <a:srgbClr val="00436C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356650" y="9495730"/>
            <a:ext cx="12984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i="1" dirty="0" smtClean="0">
                <a:solidFill>
                  <a:srgbClr val="E9F0BE"/>
                </a:solidFill>
              </a:rPr>
              <a:t>тел.:</a:t>
            </a:r>
          </a:p>
          <a:p>
            <a:pPr algn="r"/>
            <a:r>
              <a:rPr lang="en-US" sz="1400" i="1" dirty="0" smtClean="0">
                <a:solidFill>
                  <a:srgbClr val="E9F0BE"/>
                </a:solidFill>
              </a:rPr>
              <a:t>e-mail:</a:t>
            </a:r>
          </a:p>
          <a:p>
            <a:pPr algn="r"/>
            <a:r>
              <a:rPr lang="ru-RU" sz="1400" i="1" dirty="0" smtClean="0">
                <a:solidFill>
                  <a:srgbClr val="E9F0BE"/>
                </a:solidFill>
              </a:rPr>
              <a:t>сайт:</a:t>
            </a:r>
            <a:endParaRPr lang="ru-RU" sz="1400" i="1" dirty="0">
              <a:solidFill>
                <a:srgbClr val="E9F0BE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550936" y="9495730"/>
            <a:ext cx="158244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solidFill>
                  <a:schemeClr val="bg1"/>
                </a:solidFill>
              </a:rPr>
              <a:t>(495) 226-74-30</a:t>
            </a:r>
          </a:p>
          <a:p>
            <a:r>
              <a:rPr lang="en-US" sz="1400" i="1" dirty="0" smtClean="0">
                <a:solidFill>
                  <a:schemeClr val="bg1"/>
                </a:solidFill>
              </a:rPr>
              <a:t>art@prcomm.ru</a:t>
            </a:r>
          </a:p>
          <a:p>
            <a:r>
              <a:rPr lang="en-US" sz="1400" i="1" dirty="0" smtClean="0">
                <a:solidFill>
                  <a:schemeClr val="bg1"/>
                </a:solidFill>
              </a:rPr>
              <a:t>www.kit5.ru</a:t>
            </a:r>
            <a:endParaRPr lang="ru-RU" sz="1400" i="1" dirty="0">
              <a:solidFill>
                <a:schemeClr val="bg1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105" y="9637836"/>
            <a:ext cx="3137471" cy="53340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00000">
            <a:off x="1244212" y="2316910"/>
            <a:ext cx="7814834" cy="5543857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23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041173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29</Words>
  <Application>Microsoft Office PowerPoint</Application>
  <PresentationFormat>Произвольный</PresentationFormat>
  <Paragraphs>9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Буяш</dc:creator>
  <cp:lastModifiedBy>Буяш</cp:lastModifiedBy>
  <cp:revision>23</cp:revision>
  <dcterms:created xsi:type="dcterms:W3CDTF">2011-06-17T23:30:18Z</dcterms:created>
  <dcterms:modified xsi:type="dcterms:W3CDTF">2011-06-20T22:05:24Z</dcterms:modified>
</cp:coreProperties>
</file>