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ABAB"/>
    <a:srgbClr val="E8E8E8"/>
    <a:srgbClr val="8A1D0D"/>
    <a:srgbClr val="D63C2B"/>
    <a:srgbClr val="006FB3"/>
    <a:srgbClr val="35BBE2"/>
    <a:srgbClr val="C05426"/>
    <a:srgbClr val="FDB714"/>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8" d="100"/>
          <a:sy n="78" d="100"/>
        </p:scale>
        <p:origin x="-1308" y="174"/>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5607150"/>
            <a:ext cx="7561260" cy="3555974"/>
          </a:xfrm>
          <a:prstGeom prst="rect">
            <a:avLst/>
          </a:prstGeom>
          <a:gradFill>
            <a:gsLst>
              <a:gs pos="0">
                <a:srgbClr val="E8E8E8"/>
              </a:gs>
              <a:gs pos="100000">
                <a:srgbClr val="ABABA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558743" y="6363950"/>
            <a:ext cx="6462248" cy="731457"/>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259252" y="378148"/>
            <a:ext cx="4120413" cy="584775"/>
          </a:xfrm>
          <a:prstGeom prst="rect">
            <a:avLst/>
          </a:prstGeom>
          <a:noFill/>
        </p:spPr>
        <p:txBody>
          <a:bodyPr wrap="square" rtlCol="0">
            <a:spAutoFit/>
          </a:bodyPr>
          <a:lstStyle/>
          <a:p>
            <a:r>
              <a:rPr lang="ru-RU" sz="3200" b="1" dirty="0">
                <a:solidFill>
                  <a:srgbClr val="4A4949"/>
                </a:solidFill>
              </a:rPr>
              <a:t>Смелый </a:t>
            </a:r>
            <a:r>
              <a:rPr lang="ru-RU" sz="3200" b="1" dirty="0" err="1" smtClean="0">
                <a:solidFill>
                  <a:srgbClr val="4A4949"/>
                </a:solidFill>
              </a:rPr>
              <a:t>корпоратив</a:t>
            </a:r>
            <a:endParaRPr lang="en-US" sz="3200" b="1" dirty="0" smtClean="0">
              <a:solidFill>
                <a:srgbClr val="4A4949"/>
              </a:solidFill>
            </a:endParaRPr>
          </a:p>
        </p:txBody>
      </p:sp>
      <p:sp>
        <p:nvSpPr>
          <p:cNvPr id="11" name="TextBox 10"/>
          <p:cNvSpPr txBox="1"/>
          <p:nvPr/>
        </p:nvSpPr>
        <p:spPr>
          <a:xfrm>
            <a:off x="558743" y="6363523"/>
            <a:ext cx="6255828" cy="646331"/>
          </a:xfrm>
          <a:prstGeom prst="rect">
            <a:avLst/>
          </a:prstGeom>
          <a:noFill/>
        </p:spPr>
        <p:txBody>
          <a:bodyPr wrap="square" rtlCol="0">
            <a:spAutoFit/>
          </a:bodyPr>
          <a:lstStyle/>
          <a:p>
            <a:r>
              <a:rPr lang="ru-RU" sz="1800" i="1" dirty="0">
                <a:solidFill>
                  <a:srgbClr val="4A4949"/>
                </a:solidFill>
              </a:rPr>
              <a:t>даже не мог представить, насколько </a:t>
            </a:r>
            <a:r>
              <a:rPr lang="ru-RU" sz="1800" i="1" dirty="0" smtClean="0">
                <a:solidFill>
                  <a:srgbClr val="4A4949"/>
                </a:solidFill>
              </a:rPr>
              <a:t>это</a:t>
            </a:r>
            <a:r>
              <a:rPr lang="en-US" sz="1800" i="1" dirty="0" smtClean="0">
                <a:solidFill>
                  <a:srgbClr val="4A4949"/>
                </a:solidFill>
              </a:rPr>
              <a:t> </a:t>
            </a:r>
            <a:r>
              <a:rPr lang="ru-RU" sz="1800" i="1" dirty="0" smtClean="0">
                <a:solidFill>
                  <a:srgbClr val="4A4949"/>
                </a:solidFill>
              </a:rPr>
              <a:t>может </a:t>
            </a:r>
            <a:r>
              <a:rPr lang="ru-RU" sz="1800" i="1" dirty="0">
                <a:solidFill>
                  <a:srgbClr val="4A4949"/>
                </a:solidFill>
              </a:rPr>
              <a:t>быть интересно</a:t>
            </a:r>
            <a:endParaRPr lang="ru-RU" sz="1800" dirty="0">
              <a:solidFill>
                <a:srgbClr val="4A4949"/>
              </a:solidFill>
            </a:endParaRPr>
          </a:p>
        </p:txBody>
      </p:sp>
      <p:sp>
        <p:nvSpPr>
          <p:cNvPr id="16" name="TextBox 15"/>
          <p:cNvSpPr txBox="1"/>
          <p:nvPr/>
        </p:nvSpPr>
        <p:spPr>
          <a:xfrm>
            <a:off x="304356" y="4206616"/>
            <a:ext cx="6510215" cy="954107"/>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21" name="TextBox 20"/>
          <p:cNvSpPr txBox="1"/>
          <p:nvPr/>
        </p:nvSpPr>
        <p:spPr>
          <a:xfrm>
            <a:off x="438658" y="5717683"/>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2208199" y="7468337"/>
            <a:ext cx="4668776" cy="784830"/>
          </a:xfrm>
          <a:prstGeom prst="rect">
            <a:avLst/>
          </a:prstGeom>
          <a:noFill/>
        </p:spPr>
        <p:txBody>
          <a:bodyPr wrap="square" rtlCol="0">
            <a:spAutoFit/>
          </a:bodyPr>
          <a:lstStyle/>
          <a:p>
            <a:r>
              <a:rPr lang="en-US" sz="1500" dirty="0" smtClean="0">
                <a:solidFill>
                  <a:schemeClr val="tx1">
                    <a:lumMod val="85000"/>
                    <a:lumOff val="15000"/>
                  </a:schemeClr>
                </a:solidFill>
              </a:rPr>
              <a:t>The universe is commonly defined as the totality of everything that exists including all physical matter and energy, the planets, stars, galaxies, and the</a:t>
            </a:r>
            <a:endParaRPr lang="ru-RU" sz="1500" dirty="0">
              <a:solidFill>
                <a:schemeClr val="tx1">
                  <a:lumMod val="85000"/>
                  <a:lumOff val="15000"/>
                </a:schemeClr>
              </a:solidFill>
            </a:endParaRPr>
          </a:p>
        </p:txBody>
      </p:sp>
      <p:sp>
        <p:nvSpPr>
          <p:cNvPr id="25" name="TextBox 24"/>
          <p:cNvSpPr txBox="1"/>
          <p:nvPr/>
        </p:nvSpPr>
        <p:spPr>
          <a:xfrm>
            <a:off x="610973" y="8587060"/>
            <a:ext cx="1264564" cy="461665"/>
          </a:xfrm>
          <a:prstGeom prst="rect">
            <a:avLst/>
          </a:prstGeom>
          <a:noFill/>
        </p:spPr>
        <p:txBody>
          <a:bodyPr wrap="square" rtlCol="0">
            <a:spAutoFit/>
          </a:bodyPr>
          <a:lstStyle/>
          <a:p>
            <a:pPr algn="ctr"/>
            <a:r>
              <a:rPr lang="ru-RU" sz="1200" i="1" dirty="0">
                <a:solidFill>
                  <a:schemeClr val="bg1"/>
                </a:solidFill>
              </a:rPr>
              <a:t>Сергей Жуков, владелец банка</a:t>
            </a:r>
          </a:p>
        </p:txBody>
      </p:sp>
      <p:pic>
        <p:nvPicPr>
          <p:cNvPr id="15" name="Рисунок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854" y="7218908"/>
            <a:ext cx="1345172" cy="1345172"/>
          </a:xfrm>
          <a:prstGeom prst="ellipse">
            <a:avLst/>
          </a:prstGeom>
        </p:spPr>
      </p:pic>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969" y="1146332"/>
            <a:ext cx="1993933" cy="2637714"/>
          </a:xfrm>
          <a:prstGeom prst="rect">
            <a:avLst/>
          </a:prstGeom>
        </p:spPr>
      </p:pic>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65180" y="1146331"/>
            <a:ext cx="960772" cy="1271083"/>
          </a:xfrm>
          <a:prstGeom prst="rect">
            <a:avLst/>
          </a:prstGeom>
        </p:spPr>
      </p:pic>
      <p:pic>
        <p:nvPicPr>
          <p:cNvPr id="8" name="Рисунок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16627" y="1146332"/>
            <a:ext cx="2020006" cy="1271082"/>
          </a:xfrm>
          <a:prstGeom prst="rect">
            <a:avLst/>
          </a:prstGeom>
        </p:spPr>
      </p:pic>
      <p:pic>
        <p:nvPicPr>
          <p:cNvPr id="17" name="Рисунок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73452" y="2548128"/>
            <a:ext cx="3063181" cy="1235917"/>
          </a:xfrm>
          <a:prstGeom prst="rect">
            <a:avLst/>
          </a:prstGeom>
        </p:spPr>
      </p:pic>
      <p:pic>
        <p:nvPicPr>
          <p:cNvPr id="18" name="Рисунок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26756" y="1146332"/>
            <a:ext cx="1542140" cy="2637713"/>
          </a:xfrm>
          <a:prstGeom prst="rect">
            <a:avLst/>
          </a:prstGeom>
        </p:spPr>
      </p:pic>
      <p:sp>
        <p:nvSpPr>
          <p:cNvPr id="23" name="Прямоугольник 22"/>
          <p:cNvSpPr/>
          <p:nvPr/>
        </p:nvSpPr>
        <p:spPr>
          <a:xfrm>
            <a:off x="357969" y="3215195"/>
            <a:ext cx="1993933" cy="568850"/>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Прямоугольник 31"/>
          <p:cNvSpPr/>
          <p:nvPr/>
        </p:nvSpPr>
        <p:spPr>
          <a:xfrm>
            <a:off x="2481417" y="3339768"/>
            <a:ext cx="3055216" cy="444277"/>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Прямоугольник 32"/>
          <p:cNvSpPr/>
          <p:nvPr/>
        </p:nvSpPr>
        <p:spPr>
          <a:xfrm>
            <a:off x="2465180" y="2034332"/>
            <a:ext cx="960772" cy="383082"/>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Прямоугольник 34"/>
          <p:cNvSpPr/>
          <p:nvPr/>
        </p:nvSpPr>
        <p:spPr>
          <a:xfrm>
            <a:off x="3516627" y="1890316"/>
            <a:ext cx="2020006" cy="527098"/>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6" name="Прямоугольник 35"/>
          <p:cNvSpPr/>
          <p:nvPr/>
        </p:nvSpPr>
        <p:spPr>
          <a:xfrm>
            <a:off x="5626756" y="2970436"/>
            <a:ext cx="1527608" cy="813609"/>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 name="TextBox 36"/>
          <p:cNvSpPr txBox="1"/>
          <p:nvPr/>
        </p:nvSpPr>
        <p:spPr>
          <a:xfrm>
            <a:off x="5653878" y="2970436"/>
            <a:ext cx="1515018" cy="738664"/>
          </a:xfrm>
          <a:prstGeom prst="rect">
            <a:avLst/>
          </a:prstGeom>
          <a:noFill/>
        </p:spPr>
        <p:txBody>
          <a:bodyPr wrap="square" rtlCol="0">
            <a:spAutoFit/>
          </a:bodyPr>
          <a:lstStyle/>
          <a:p>
            <a:r>
              <a:rPr lang="en-US" sz="1400" i="1" dirty="0">
                <a:solidFill>
                  <a:schemeClr val="bg1"/>
                </a:solidFill>
              </a:rPr>
              <a:t>all physical matter and energy, the planets</a:t>
            </a:r>
            <a:endParaRPr lang="ru-RU" sz="1400" dirty="0">
              <a:solidFill>
                <a:schemeClr val="bg1"/>
              </a:solidFill>
            </a:endParaRPr>
          </a:p>
        </p:txBody>
      </p:sp>
      <p:sp>
        <p:nvSpPr>
          <p:cNvPr id="38" name="TextBox 37"/>
          <p:cNvSpPr txBox="1"/>
          <p:nvPr/>
        </p:nvSpPr>
        <p:spPr>
          <a:xfrm>
            <a:off x="2522038" y="3382739"/>
            <a:ext cx="2803505" cy="307777"/>
          </a:xfrm>
          <a:prstGeom prst="rect">
            <a:avLst/>
          </a:prstGeom>
          <a:noFill/>
        </p:spPr>
        <p:txBody>
          <a:bodyPr wrap="square" rtlCol="0">
            <a:spAutoFit/>
          </a:bodyPr>
          <a:lstStyle/>
          <a:p>
            <a:r>
              <a:rPr lang="en-US" sz="1400" i="1" dirty="0">
                <a:solidFill>
                  <a:schemeClr val="bg1"/>
                </a:solidFill>
              </a:rPr>
              <a:t>all physical matter and energy</a:t>
            </a:r>
            <a:endParaRPr lang="ru-RU" sz="1400" dirty="0">
              <a:solidFill>
                <a:schemeClr val="bg1"/>
              </a:solidFill>
            </a:endParaRPr>
          </a:p>
        </p:txBody>
      </p:sp>
      <p:sp>
        <p:nvSpPr>
          <p:cNvPr id="39" name="TextBox 38"/>
          <p:cNvSpPr txBox="1"/>
          <p:nvPr/>
        </p:nvSpPr>
        <p:spPr>
          <a:xfrm>
            <a:off x="3559464" y="1890316"/>
            <a:ext cx="1877352" cy="523220"/>
          </a:xfrm>
          <a:prstGeom prst="rect">
            <a:avLst/>
          </a:prstGeom>
          <a:noFill/>
        </p:spPr>
        <p:txBody>
          <a:bodyPr wrap="square" rtlCol="0">
            <a:spAutoFit/>
          </a:bodyPr>
          <a:lstStyle/>
          <a:p>
            <a:r>
              <a:rPr lang="en-US" sz="1400" i="1" dirty="0">
                <a:solidFill>
                  <a:schemeClr val="bg1"/>
                </a:solidFill>
              </a:rPr>
              <a:t>all physical matter and energy, the planets</a:t>
            </a:r>
            <a:endParaRPr lang="ru-RU" sz="1400" dirty="0">
              <a:solidFill>
                <a:schemeClr val="bg1"/>
              </a:solidFill>
            </a:endParaRPr>
          </a:p>
        </p:txBody>
      </p:sp>
      <p:sp>
        <p:nvSpPr>
          <p:cNvPr id="40" name="TextBox 39"/>
          <p:cNvSpPr txBox="1"/>
          <p:nvPr/>
        </p:nvSpPr>
        <p:spPr>
          <a:xfrm>
            <a:off x="2449067" y="2071464"/>
            <a:ext cx="1043175" cy="307777"/>
          </a:xfrm>
          <a:prstGeom prst="rect">
            <a:avLst/>
          </a:prstGeom>
          <a:noFill/>
        </p:spPr>
        <p:txBody>
          <a:bodyPr wrap="square" rtlCol="0">
            <a:spAutoFit/>
          </a:bodyPr>
          <a:lstStyle/>
          <a:p>
            <a:r>
              <a:rPr lang="en-US" sz="1400" i="1" dirty="0">
                <a:solidFill>
                  <a:schemeClr val="bg1"/>
                </a:solidFill>
              </a:rPr>
              <a:t>all physical</a:t>
            </a:r>
            <a:endParaRPr lang="ru-RU" sz="1400" dirty="0">
              <a:solidFill>
                <a:schemeClr val="bg1"/>
              </a:solidFill>
            </a:endParaRPr>
          </a:p>
        </p:txBody>
      </p:sp>
      <p:sp>
        <p:nvSpPr>
          <p:cNvPr id="41" name="TextBox 40"/>
          <p:cNvSpPr txBox="1"/>
          <p:nvPr/>
        </p:nvSpPr>
        <p:spPr>
          <a:xfrm>
            <a:off x="438658" y="3215195"/>
            <a:ext cx="1865629" cy="523220"/>
          </a:xfrm>
          <a:prstGeom prst="rect">
            <a:avLst/>
          </a:prstGeom>
          <a:noFill/>
        </p:spPr>
        <p:txBody>
          <a:bodyPr wrap="square" rtlCol="0">
            <a:spAutoFit/>
          </a:bodyPr>
          <a:lstStyle/>
          <a:p>
            <a:r>
              <a:rPr lang="en-US" sz="1400" i="1" dirty="0">
                <a:solidFill>
                  <a:schemeClr val="bg1"/>
                </a:solidFill>
              </a:rPr>
              <a:t>all physical matter and energy, the planets</a:t>
            </a:r>
            <a:endParaRPr lang="ru-RU" sz="1400" dirty="0">
              <a:solidFill>
                <a:schemeClr val="bg1"/>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140</Words>
  <Application>Microsoft Office PowerPoint</Application>
  <PresentationFormat>Произвольный</PresentationFormat>
  <Paragraphs>17</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15</cp:revision>
  <dcterms:created xsi:type="dcterms:W3CDTF">2011-06-17T23:30:18Z</dcterms:created>
  <dcterms:modified xsi:type="dcterms:W3CDTF">2011-06-21T00:08:00Z</dcterms:modified>
</cp:coreProperties>
</file>