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FB3"/>
    <a:srgbClr val="35BBE2"/>
    <a:srgbClr val="C05426"/>
    <a:srgbClr val="FDB714"/>
    <a:srgbClr val="FFFFFF"/>
    <a:srgbClr val="939392"/>
    <a:srgbClr val="565756"/>
    <a:srgbClr val="535353"/>
    <a:srgbClr val="4A4949"/>
    <a:srgbClr val="50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70" d="100"/>
          <a:sy n="70" d="100"/>
        </p:scale>
        <p:origin x="-1506" y="-72"/>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371548" y="5895182"/>
            <a:ext cx="6189712" cy="3555974"/>
          </a:xfrm>
          <a:prstGeom prst="rect">
            <a:avLst/>
          </a:prstGeom>
          <a:gradFill>
            <a:gsLst>
              <a:gs pos="0">
                <a:srgbClr val="35BBE2"/>
              </a:gs>
              <a:gs pos="100000">
                <a:srgbClr val="006FB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2124447" y="6611038"/>
            <a:ext cx="4876854" cy="731457"/>
          </a:xfrm>
          <a:prstGeom prst="rect">
            <a:avLst/>
          </a:prstGeom>
          <a:solidFill>
            <a:srgbClr val="FFFFFF">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3116601" y="449272"/>
            <a:ext cx="4120413" cy="1384995"/>
          </a:xfrm>
          <a:prstGeom prst="rect">
            <a:avLst/>
          </a:prstGeom>
          <a:noFill/>
        </p:spPr>
        <p:txBody>
          <a:bodyPr wrap="square" rtlCol="0">
            <a:spAutoFit/>
          </a:bodyPr>
          <a:lstStyle/>
          <a:p>
            <a:r>
              <a:rPr lang="ru-RU" sz="2800" b="1" dirty="0">
                <a:solidFill>
                  <a:srgbClr val="4A4949"/>
                </a:solidFill>
              </a:rPr>
              <a:t>Смелый </a:t>
            </a:r>
            <a:r>
              <a:rPr lang="ru-RU" sz="2800" b="1" dirty="0" err="1" smtClean="0">
                <a:solidFill>
                  <a:srgbClr val="4A4949"/>
                </a:solidFill>
              </a:rPr>
              <a:t>корпоратив</a:t>
            </a:r>
            <a:endParaRPr lang="en-US" sz="2800" b="1" dirty="0" smtClean="0">
              <a:solidFill>
                <a:srgbClr val="4A4949"/>
              </a:solidFill>
            </a:endParaRPr>
          </a:p>
          <a:p>
            <a:r>
              <a:rPr lang="ru-RU" sz="2800" i="1" dirty="0">
                <a:solidFill>
                  <a:srgbClr val="4A4949"/>
                </a:solidFill>
              </a:rPr>
              <a:t>«Первого столичного</a:t>
            </a:r>
          </a:p>
          <a:p>
            <a:r>
              <a:rPr lang="ru-RU" sz="2800" i="1" dirty="0">
                <a:solidFill>
                  <a:srgbClr val="4A4949"/>
                </a:solidFill>
              </a:rPr>
              <a:t>банка»</a:t>
            </a:r>
            <a:endParaRPr lang="ru-RU" sz="2800" i="1" dirty="0">
              <a:solidFill>
                <a:srgbClr val="4A4949"/>
              </a:solidFill>
            </a:endParaRPr>
          </a:p>
        </p:txBody>
      </p:sp>
      <p:sp>
        <p:nvSpPr>
          <p:cNvPr id="11" name="TextBox 10"/>
          <p:cNvSpPr txBox="1"/>
          <p:nvPr/>
        </p:nvSpPr>
        <p:spPr>
          <a:xfrm>
            <a:off x="2214927" y="6651982"/>
            <a:ext cx="4662048" cy="646331"/>
          </a:xfrm>
          <a:prstGeom prst="rect">
            <a:avLst/>
          </a:prstGeom>
          <a:noFill/>
        </p:spPr>
        <p:txBody>
          <a:bodyPr wrap="square" rtlCol="0">
            <a:spAutoFit/>
          </a:bodyPr>
          <a:lstStyle/>
          <a:p>
            <a:r>
              <a:rPr lang="ru-RU" sz="1800" i="1" dirty="0">
                <a:solidFill>
                  <a:srgbClr val="4A4949"/>
                </a:solidFill>
              </a:rPr>
              <a:t>даже не мог представить, насколько это</a:t>
            </a:r>
          </a:p>
          <a:p>
            <a:r>
              <a:rPr lang="ru-RU" sz="1800" i="1" dirty="0">
                <a:solidFill>
                  <a:srgbClr val="4A4949"/>
                </a:solidFill>
              </a:rPr>
              <a:t>может быть интересно</a:t>
            </a:r>
            <a:endParaRPr lang="ru-RU" sz="1800" dirty="0">
              <a:solidFill>
                <a:srgbClr val="4A4949"/>
              </a:solidFill>
            </a:endParaRPr>
          </a:p>
        </p:txBody>
      </p:sp>
      <p:sp>
        <p:nvSpPr>
          <p:cNvPr id="16" name="TextBox 15"/>
          <p:cNvSpPr txBox="1"/>
          <p:nvPr/>
        </p:nvSpPr>
        <p:spPr>
          <a:xfrm>
            <a:off x="1908423" y="1890318"/>
            <a:ext cx="5328592" cy="1169551"/>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a:t>
            </a:r>
            <a:r>
              <a:rPr lang="en-US" sz="1400" dirty="0" smtClean="0">
                <a:solidFill>
                  <a:srgbClr val="4A4949"/>
                </a:solidFill>
              </a:rPr>
              <a:t>context</a:t>
            </a:r>
            <a:endParaRPr lang="ru-RU" sz="1400" dirty="0">
              <a:solidFill>
                <a:srgbClr val="4A4949"/>
              </a:solidFill>
            </a:endParaRPr>
          </a:p>
        </p:txBody>
      </p:sp>
      <p:sp>
        <p:nvSpPr>
          <p:cNvPr id="19" name="TextBox 18"/>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20" name="TextBox 19"/>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849" y="0"/>
            <a:ext cx="1979636" cy="10751320"/>
          </a:xfrm>
          <a:prstGeom prst="rect">
            <a:avLst/>
          </a:prstGeom>
        </p:spPr>
      </p:pic>
      <p:sp>
        <p:nvSpPr>
          <p:cNvPr id="21" name="TextBox 20"/>
          <p:cNvSpPr txBox="1"/>
          <p:nvPr/>
        </p:nvSpPr>
        <p:spPr>
          <a:xfrm>
            <a:off x="2124447" y="6066780"/>
            <a:ext cx="4120413" cy="584775"/>
          </a:xfrm>
          <a:prstGeom prst="rect">
            <a:avLst/>
          </a:prstGeom>
          <a:noFill/>
        </p:spPr>
        <p:txBody>
          <a:bodyPr wrap="square" rtlCol="0">
            <a:spAutoFit/>
          </a:bodyPr>
          <a:lstStyle/>
          <a:p>
            <a:r>
              <a:rPr lang="ru-RU" sz="3200" b="1" dirty="0">
                <a:solidFill>
                  <a:srgbClr val="4A4949"/>
                </a:solidFill>
              </a:rPr>
              <a:t>Отзыв заказчика</a:t>
            </a:r>
            <a:endParaRPr lang="ru-RU" sz="3200" i="1" dirty="0">
              <a:solidFill>
                <a:srgbClr val="4A4949"/>
              </a:solidFill>
            </a:endParaRPr>
          </a:p>
        </p:txBody>
      </p:sp>
      <p:sp>
        <p:nvSpPr>
          <p:cNvPr id="22" name="TextBox 21"/>
          <p:cNvSpPr txBox="1"/>
          <p:nvPr/>
        </p:nvSpPr>
        <p:spPr>
          <a:xfrm>
            <a:off x="3709453" y="7578948"/>
            <a:ext cx="3096345" cy="1246495"/>
          </a:xfrm>
          <a:prstGeom prst="rect">
            <a:avLst/>
          </a:prstGeom>
          <a:noFill/>
        </p:spPr>
        <p:txBody>
          <a:bodyPr wrap="square" rtlCol="0">
            <a:spAutoFit/>
          </a:bodyPr>
          <a:lstStyle/>
          <a:p>
            <a:r>
              <a:rPr lang="en-US" sz="1500" dirty="0" smtClean="0"/>
              <a:t>The </a:t>
            </a:r>
            <a:r>
              <a:rPr lang="en-US" sz="1500" dirty="0" smtClean="0"/>
              <a:t>universe is commonly defined as the totality of everything that exists including all physical matter and energy, the planets, stars, galaxies, and </a:t>
            </a:r>
            <a:r>
              <a:rPr lang="en-US" sz="1500" dirty="0" smtClean="0"/>
              <a:t>the</a:t>
            </a:r>
            <a:endParaRPr lang="ru-RU" sz="1500" dirty="0"/>
          </a:p>
        </p:txBody>
      </p:sp>
      <p:sp>
        <p:nvSpPr>
          <p:cNvPr id="25" name="TextBox 24"/>
          <p:cNvSpPr txBox="1"/>
          <p:nvPr/>
        </p:nvSpPr>
        <p:spPr>
          <a:xfrm>
            <a:off x="2262352" y="8803084"/>
            <a:ext cx="1264564" cy="461665"/>
          </a:xfrm>
          <a:prstGeom prst="rect">
            <a:avLst/>
          </a:prstGeom>
          <a:noFill/>
        </p:spPr>
        <p:txBody>
          <a:bodyPr wrap="square" rtlCol="0">
            <a:spAutoFit/>
          </a:bodyPr>
          <a:lstStyle/>
          <a:p>
            <a:pPr algn="ctr"/>
            <a:r>
              <a:rPr lang="ru-RU" sz="1200" i="1" dirty="0">
                <a:solidFill>
                  <a:schemeClr val="bg1"/>
                </a:solidFill>
              </a:rPr>
              <a:t>Сергей Жуков, владелец банка</a:t>
            </a:r>
            <a:endParaRPr lang="ru-RU" sz="1200" i="1" dirty="0">
              <a:solidFill>
                <a:schemeClr val="bg1"/>
              </a:solidFill>
            </a:endParaRPr>
          </a:p>
        </p:txBody>
      </p:sp>
      <p:sp>
        <p:nvSpPr>
          <p:cNvPr id="26" name="TextBox 25"/>
          <p:cNvSpPr txBox="1"/>
          <p:nvPr/>
        </p:nvSpPr>
        <p:spPr>
          <a:xfrm>
            <a:off x="2057636" y="4826450"/>
            <a:ext cx="1264564" cy="461665"/>
          </a:xfrm>
          <a:prstGeom prst="rect">
            <a:avLst/>
          </a:prstGeom>
          <a:noFill/>
        </p:spPr>
        <p:txBody>
          <a:bodyPr wrap="square" rtlCol="0">
            <a:spAutoFit/>
          </a:bodyPr>
          <a:lstStyle/>
          <a:p>
            <a:pPr algn="ctr"/>
            <a:r>
              <a:rPr lang="en-US" sz="1200" i="1" dirty="0">
                <a:solidFill>
                  <a:schemeClr val="tx1">
                    <a:lumMod val="65000"/>
                    <a:lumOff val="35000"/>
                  </a:schemeClr>
                </a:solidFill>
              </a:rPr>
              <a:t>The universe is commonly</a:t>
            </a:r>
            <a:endParaRPr lang="ru-RU" sz="1200" i="1" dirty="0">
              <a:solidFill>
                <a:schemeClr val="tx1">
                  <a:lumMod val="65000"/>
                  <a:lumOff val="35000"/>
                </a:schemeClr>
              </a:solidFill>
            </a:endParaRPr>
          </a:p>
        </p:txBody>
      </p:sp>
      <p:sp>
        <p:nvSpPr>
          <p:cNvPr id="27" name="TextBox 26"/>
          <p:cNvSpPr txBox="1"/>
          <p:nvPr/>
        </p:nvSpPr>
        <p:spPr>
          <a:xfrm>
            <a:off x="3753018" y="4826450"/>
            <a:ext cx="1264564" cy="461665"/>
          </a:xfrm>
          <a:prstGeom prst="rect">
            <a:avLst/>
          </a:prstGeom>
          <a:noFill/>
        </p:spPr>
        <p:txBody>
          <a:bodyPr wrap="square" rtlCol="0">
            <a:spAutoFit/>
          </a:bodyPr>
          <a:lstStyle/>
          <a:p>
            <a:pPr algn="ctr"/>
            <a:r>
              <a:rPr lang="en-US" sz="1200" i="1" dirty="0">
                <a:solidFill>
                  <a:schemeClr val="tx1">
                    <a:lumMod val="65000"/>
                    <a:lumOff val="35000"/>
                  </a:schemeClr>
                </a:solidFill>
              </a:rPr>
              <a:t>the planets, stars, galaxies</a:t>
            </a:r>
            <a:endParaRPr lang="ru-RU" sz="1200" i="1" dirty="0">
              <a:solidFill>
                <a:schemeClr val="tx1">
                  <a:lumMod val="65000"/>
                  <a:lumOff val="35000"/>
                </a:schemeClr>
              </a:solidFill>
            </a:endParaRPr>
          </a:p>
        </p:txBody>
      </p:sp>
      <p:sp>
        <p:nvSpPr>
          <p:cNvPr id="28" name="TextBox 27"/>
          <p:cNvSpPr txBox="1"/>
          <p:nvPr/>
        </p:nvSpPr>
        <p:spPr>
          <a:xfrm>
            <a:off x="5352839" y="4826450"/>
            <a:ext cx="1461732" cy="461665"/>
          </a:xfrm>
          <a:prstGeom prst="rect">
            <a:avLst/>
          </a:prstGeom>
          <a:noFill/>
        </p:spPr>
        <p:txBody>
          <a:bodyPr wrap="square" rtlCol="0">
            <a:spAutoFit/>
          </a:bodyPr>
          <a:lstStyle/>
          <a:p>
            <a:pPr algn="ctr"/>
            <a:r>
              <a:rPr lang="en-US" sz="1200" i="1" dirty="0">
                <a:solidFill>
                  <a:schemeClr val="tx1">
                    <a:lumMod val="65000"/>
                    <a:lumOff val="35000"/>
                  </a:schemeClr>
                </a:solidFill>
              </a:rPr>
              <a:t>although this usage may differ</a:t>
            </a:r>
            <a:endParaRPr lang="ru-RU" sz="1200" i="1" dirty="0">
              <a:solidFill>
                <a:schemeClr val="tx1">
                  <a:lumMod val="65000"/>
                  <a:lumOff val="35000"/>
                </a:schemeClr>
              </a:solidFill>
            </a:endParaRPr>
          </a:p>
        </p:txBody>
      </p:sp>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85290" y="3357350"/>
            <a:ext cx="1499356" cy="1499356"/>
          </a:xfrm>
          <a:prstGeom prst="ellipse">
            <a:avLst/>
          </a:prstGeom>
        </p:spPr>
      </p:pic>
      <p:pic>
        <p:nvPicPr>
          <p:cNvPr id="8" name="Рисунок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77163" y="580525"/>
            <a:ext cx="1180585" cy="1098150"/>
          </a:xfrm>
          <a:prstGeom prst="rect">
            <a:avLst/>
          </a:prstGeom>
        </p:spPr>
      </p:pic>
      <p:pic>
        <p:nvPicPr>
          <p:cNvPr id="15" name="Рисунок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238233" y="7434932"/>
            <a:ext cx="1345172" cy="1345172"/>
          </a:xfrm>
          <a:prstGeom prst="ellipse">
            <a:avLst/>
          </a:prstGeom>
        </p:spPr>
      </p:pic>
      <p:pic>
        <p:nvPicPr>
          <p:cNvPr id="32" name="Рисунок 3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618556" y="3357350"/>
            <a:ext cx="1499356" cy="1499356"/>
          </a:xfrm>
          <a:prstGeom prst="ellipse">
            <a:avLst/>
          </a:prstGeom>
        </p:spPr>
      </p:pic>
      <p:pic>
        <p:nvPicPr>
          <p:cNvPr id="33" name="Рисунок 3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65469" y="3357350"/>
            <a:ext cx="1499356" cy="1499356"/>
          </a:xfrm>
          <a:prstGeom prst="ellipse">
            <a:avLst/>
          </a:prstGeom>
        </p:spPr>
      </p:pic>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129</Words>
  <Application>Microsoft Office PowerPoint</Application>
  <PresentationFormat>Произвольный</PresentationFormat>
  <Paragraphs>18</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10</cp:revision>
  <dcterms:created xsi:type="dcterms:W3CDTF">2011-06-17T23:30:18Z</dcterms:created>
  <dcterms:modified xsi:type="dcterms:W3CDTF">2011-06-20T23:32:24Z</dcterms:modified>
</cp:coreProperties>
</file>