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D031"/>
    <a:srgbClr val="51682E"/>
    <a:srgbClr val="FFFFFF"/>
    <a:srgbClr val="5B7634"/>
    <a:srgbClr val="85A13C"/>
    <a:srgbClr val="A9BE2C"/>
    <a:srgbClr val="87A23C"/>
    <a:srgbClr val="84A23C"/>
    <a:srgbClr val="939392"/>
    <a:srgbClr val="565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Овал 31"/>
          <p:cNvSpPr/>
          <p:nvPr/>
        </p:nvSpPr>
        <p:spPr>
          <a:xfrm>
            <a:off x="654931" y="8086483"/>
            <a:ext cx="711535" cy="711535"/>
          </a:xfrm>
          <a:prstGeom prst="ellipse">
            <a:avLst/>
          </a:prstGeom>
          <a:solidFill>
            <a:srgbClr val="B9D0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609457" y="6639906"/>
            <a:ext cx="711535" cy="711535"/>
          </a:xfrm>
          <a:prstGeom prst="ellipse">
            <a:avLst/>
          </a:prstGeom>
          <a:solidFill>
            <a:srgbClr val="B9D0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600912" y="6303673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4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654931" y="5130676"/>
            <a:ext cx="711535" cy="711535"/>
          </a:xfrm>
          <a:prstGeom prst="ellipse">
            <a:avLst/>
          </a:prstGeom>
          <a:solidFill>
            <a:srgbClr val="B9D0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646386" y="3780995"/>
            <a:ext cx="711535" cy="711535"/>
          </a:xfrm>
          <a:prstGeom prst="ellipse">
            <a:avLst/>
          </a:prstGeom>
          <a:solidFill>
            <a:srgbClr val="B9D0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620824" y="2466380"/>
            <a:ext cx="711535" cy="711535"/>
          </a:xfrm>
          <a:prstGeom prst="ellipse">
            <a:avLst/>
          </a:prstGeom>
          <a:solidFill>
            <a:srgbClr val="B9D0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B9D031"/>
              </a:gs>
              <a:gs pos="100000">
                <a:srgbClr val="87A23C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5B7634"/>
                </a:solidFill>
              </a:rPr>
              <a:t>Почему мы лучшие?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</a:t>
            </a:r>
            <a:r>
              <a:rPr lang="ru-RU" sz="1700" i="1" dirty="0" smtClean="0">
                <a:solidFill>
                  <a:schemeClr val="bg1"/>
                </a:solidFill>
              </a:rPr>
              <a:t>тезис (его прочтут)</a:t>
            </a:r>
            <a:endParaRPr lang="ru-RU" sz="1700" i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676308" y="972060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70594" y="972060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8394" y="2178348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1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6375" y="2642334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1682E"/>
                </a:solidFill>
              </a:rPr>
              <a:t>Мы предлагаем Вам лучший товар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09849" y="350822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2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521947" y="4054093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1682E"/>
                </a:solidFill>
              </a:rPr>
              <a:t>У нас лучшие цены на рынке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18394" y="472243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3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586344" y="5201302"/>
            <a:ext cx="5113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1682E"/>
                </a:solidFill>
              </a:rPr>
              <a:t>У нас надежные поставщики и гарантия качества товара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586343" y="6795618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1682E"/>
                </a:solidFill>
              </a:rPr>
              <a:t>экономия вашего времени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57215" y="7701550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5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593249" y="8263469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1682E"/>
                </a:solidFill>
              </a:rPr>
              <a:t>индивидуальная программа на выезд</a:t>
            </a: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54</Words>
  <Application>Microsoft Office PowerPoint</Application>
  <PresentationFormat>Произвольный</PresentationFormat>
  <Paragraphs>19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19</cp:revision>
  <dcterms:created xsi:type="dcterms:W3CDTF">2011-06-17T23:30:18Z</dcterms:created>
  <dcterms:modified xsi:type="dcterms:W3CDTF">2011-06-21T00:51:00Z</dcterms:modified>
</cp:coreProperties>
</file>