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2718"/>
    <a:srgbClr val="C05426"/>
    <a:srgbClr val="FDB714"/>
    <a:srgbClr val="51682E"/>
    <a:srgbClr val="5B7634"/>
    <a:srgbClr val="FFFFFF"/>
    <a:srgbClr val="85A13C"/>
    <a:srgbClr val="B9D031"/>
    <a:srgbClr val="A9BE2C"/>
    <a:srgbClr val="87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822718"/>
                </a:solidFill>
              </a:rPr>
              <a:t>Виды товара</a:t>
            </a:r>
            <a:endParaRPr lang="ru-RU" sz="5400" b="1" dirty="0">
              <a:solidFill>
                <a:srgbClr val="82271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5426"/>
                </a:solidFill>
              </a:rPr>
              <a:t>The </a:t>
            </a:r>
            <a:r>
              <a:rPr lang="en-US" sz="1400" dirty="0" smtClean="0">
                <a:solidFill>
                  <a:srgbClr val="C05426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C0542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822718"/>
                </a:solidFill>
              </a:rPr>
              <a:t>Броши</a:t>
            </a:r>
            <a:endParaRPr lang="ru-RU" sz="2800" i="1" dirty="0">
              <a:solidFill>
                <a:srgbClr val="822718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82271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822718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5426"/>
                </a:solidFill>
              </a:rPr>
              <a:t>The </a:t>
            </a:r>
            <a:r>
              <a:rPr lang="en-US" sz="1400" dirty="0" smtClean="0">
                <a:solidFill>
                  <a:srgbClr val="C05426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C05426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822718"/>
                </a:solidFill>
              </a:rPr>
              <a:t>Галстуки</a:t>
            </a:r>
            <a:endParaRPr lang="ru-RU" sz="2800" i="1" dirty="0">
              <a:solidFill>
                <a:srgbClr val="822718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82271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822718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5426"/>
                </a:solidFill>
              </a:rPr>
              <a:t>The </a:t>
            </a:r>
            <a:r>
              <a:rPr lang="en-US" sz="1400" dirty="0" smtClean="0">
                <a:solidFill>
                  <a:srgbClr val="C05426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C0542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822718"/>
                </a:solidFill>
              </a:rPr>
              <a:t>Ежедневники</a:t>
            </a:r>
            <a:endParaRPr lang="ru-RU" sz="2800" i="1" dirty="0">
              <a:solidFill>
                <a:srgbClr val="822718"/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82271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822718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08223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27275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5426"/>
                </a:solidFill>
              </a:rPr>
              <a:t>The </a:t>
            </a:r>
            <a:r>
              <a:rPr lang="en-US" sz="1400" dirty="0" smtClean="0">
                <a:solidFill>
                  <a:srgbClr val="C05426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C05426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7275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822718"/>
                </a:solidFill>
              </a:rPr>
              <a:t>Косметички</a:t>
            </a:r>
            <a:endParaRPr lang="ru-RU" sz="2800" i="1" dirty="0">
              <a:solidFill>
                <a:srgbClr val="822718"/>
              </a:solidFill>
            </a:endParaRPr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6474077"/>
            <a:ext cx="2096018" cy="1023161"/>
          </a:xfrm>
          <a:prstGeom prst="round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127275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82271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822718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586872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605924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5426"/>
                </a:solidFill>
              </a:rPr>
              <a:t>The </a:t>
            </a:r>
            <a:r>
              <a:rPr lang="en-US" sz="1400" dirty="0" smtClean="0">
                <a:solidFill>
                  <a:srgbClr val="C05426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C05426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05924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822718"/>
                </a:solidFill>
              </a:rPr>
              <a:t>Перчатки</a:t>
            </a:r>
            <a:endParaRPr lang="ru-RU" sz="2800" i="1" dirty="0">
              <a:solidFill>
                <a:srgbClr val="822718"/>
              </a:solidFill>
            </a:endParaRPr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6474077"/>
            <a:ext cx="2096018" cy="1023161"/>
          </a:xfrm>
          <a:prstGeom prst="round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2605924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82271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822718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099840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5118892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5426"/>
                </a:solidFill>
              </a:rPr>
              <a:t>The </a:t>
            </a:r>
            <a:r>
              <a:rPr lang="en-US" sz="1400" dirty="0" smtClean="0">
                <a:solidFill>
                  <a:srgbClr val="C05426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C05426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18892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822718"/>
                </a:solidFill>
              </a:rPr>
              <a:t>Платки</a:t>
            </a:r>
            <a:endParaRPr lang="ru-RU" sz="2800" i="1" dirty="0">
              <a:solidFill>
                <a:srgbClr val="822718"/>
              </a:solidFill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6474077"/>
            <a:ext cx="2096018" cy="1023161"/>
          </a:xfrm>
          <a:prstGeom prst="round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5118892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82271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8227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14</cp:revision>
  <dcterms:created xsi:type="dcterms:W3CDTF">2011-06-17T23:30:18Z</dcterms:created>
  <dcterms:modified xsi:type="dcterms:W3CDTF">2011-06-20T20:53:53Z</dcterms:modified>
</cp:coreProperties>
</file>