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1D0D"/>
    <a:srgbClr val="D63C2B"/>
    <a:srgbClr val="006FB3"/>
    <a:srgbClr val="35BBE2"/>
    <a:srgbClr val="C05426"/>
    <a:srgbClr val="FDB714"/>
    <a:srgbClr val="FFFFFF"/>
    <a:srgbClr val="939392"/>
    <a:srgbClr val="565756"/>
    <a:srgbClr val="5353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371548" y="5895182"/>
            <a:ext cx="6189712" cy="3555974"/>
          </a:xfrm>
          <a:prstGeom prst="rect">
            <a:avLst/>
          </a:prstGeom>
          <a:gradFill>
            <a:gsLst>
              <a:gs pos="0">
                <a:srgbClr val="D63C2B"/>
              </a:gs>
              <a:gs pos="100000">
                <a:srgbClr val="8A1D0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2124447" y="6611038"/>
            <a:ext cx="4876854"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849" y="0"/>
            <a:ext cx="1979636" cy="10751320"/>
          </a:xfrm>
          <a:prstGeom prst="rect">
            <a:avLst/>
          </a:prstGeom>
        </p:spPr>
      </p:pic>
      <p:sp>
        <p:nvSpPr>
          <p:cNvPr id="21" name="TextBox 20"/>
          <p:cNvSpPr txBox="1"/>
          <p:nvPr/>
        </p:nvSpPr>
        <p:spPr>
          <a:xfrm>
            <a:off x="2124447" y="5994772"/>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endParaRPr lang="ru-RU" sz="1200" i="1" dirty="0">
              <a:solidFill>
                <a:schemeClr val="bg1"/>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12</cp:revision>
  <dcterms:created xsi:type="dcterms:W3CDTF">2011-06-17T23:30:18Z</dcterms:created>
  <dcterms:modified xsi:type="dcterms:W3CDTF">2011-06-20T23:32:47Z</dcterms:modified>
</cp:coreProperties>
</file>