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60"/>
    <a:srgbClr val="006FB3"/>
    <a:srgbClr val="35BBE2"/>
    <a:srgbClr val="772B13"/>
    <a:srgbClr val="C05426"/>
    <a:srgbClr val="FDB714"/>
    <a:srgbClr val="3E4C1C"/>
    <a:srgbClr val="85A13C"/>
    <a:srgbClr val="B9D031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50" d="100"/>
          <a:sy n="50" d="100"/>
        </p:scale>
        <p:origin x="-2028" y="-61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003B60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003B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3B60"/>
                </a:solidFill>
              </a:rPr>
              <a:t>(495) 226-74-30</a:t>
            </a:r>
            <a:endParaRPr lang="ru-RU" sz="2400" b="1" dirty="0">
              <a:solidFill>
                <a:srgbClr val="003B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B60"/>
                </a:solidFill>
              </a:rPr>
              <a:t>art@prcomm.ru</a:t>
            </a:r>
            <a:endParaRPr lang="ru-RU" sz="2400" b="1" dirty="0">
              <a:solidFill>
                <a:srgbClr val="003B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B60"/>
                </a:solidFill>
              </a:rPr>
              <a:t>www.kit5.ru</a:t>
            </a:r>
            <a:endParaRPr lang="ru-RU" sz="2400" b="1" dirty="0">
              <a:solidFill>
                <a:srgbClr val="003B6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431" y="3892052"/>
            <a:ext cx="447866" cy="165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2011-06-20T21:55:19Z</dcterms:modified>
</cp:coreProperties>
</file>