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5426"/>
    <a:srgbClr val="9E2D1A"/>
    <a:srgbClr val="5B7634"/>
    <a:srgbClr val="FDB714"/>
    <a:srgbClr val="FFFFFF"/>
    <a:srgbClr val="85A13C"/>
    <a:srgbClr val="B9D031"/>
    <a:srgbClr val="A9BE2C"/>
    <a:srgbClr val="87A23C"/>
    <a:srgbClr val="84A2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8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775FFB-55BF-4F6E-9A8F-91B4A06D1A78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363AA-ACF2-4835-8062-A6440B9540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042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3363AA-ACF2-4835-8062-A6440B95406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492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" y="-13696"/>
            <a:ext cx="7561264" cy="10707096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582217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5041379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08223" y="2234590"/>
            <a:ext cx="2380594" cy="7240485"/>
          </a:xfrm>
          <a:prstGeom prst="rect">
            <a:avLst/>
          </a:prstGeom>
          <a:solidFill>
            <a:srgbClr val="FFFFFF">
              <a:alpha val="6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460284" y="966718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chemeClr val="bg1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chemeClr val="bg1"/>
                </a:solidFill>
              </a:rPr>
              <a:t>сайт: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4570" y="966718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98943"/>
            <a:ext cx="7597475" cy="1519365"/>
          </a:xfrm>
          <a:prstGeom prst="rect">
            <a:avLst/>
          </a:prstGeom>
          <a:gradFill>
            <a:gsLst>
              <a:gs pos="0">
                <a:srgbClr val="FDB714"/>
              </a:gs>
              <a:gs pos="100000">
                <a:srgbClr val="C0542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4226" y="394550"/>
            <a:ext cx="6454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solidFill>
                  <a:srgbClr val="9E2D1A"/>
                </a:solidFill>
              </a:rPr>
              <a:t>Варианты и тарифы</a:t>
            </a:r>
            <a:endParaRPr lang="ru-RU" sz="5400" b="1" dirty="0">
              <a:solidFill>
                <a:srgbClr val="9E2D1A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021" y="1237457"/>
            <a:ext cx="656213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i="1" dirty="0">
                <a:solidFill>
                  <a:schemeClr val="bg1"/>
                </a:solidFill>
              </a:rPr>
              <a:t>основной тезис ваших тарифов или вариантов (его прочтут)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7275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654233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73424" y="4770636"/>
            <a:ext cx="21632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err="1" smtClean="0"/>
              <a:t>Описание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проводимого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мероприятия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ситуации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или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проданного</a:t>
            </a:r>
            <a:r>
              <a:rPr lang="en-US" sz="1400" i="1" dirty="0" smtClean="0"/>
              <a:t> </a:t>
            </a:r>
            <a:r>
              <a:rPr lang="en-US" sz="1400" i="1" dirty="0" err="1" smtClean="0"/>
              <a:t>товара</a:t>
            </a:r>
            <a:r>
              <a:rPr lang="en-US" sz="1400" dirty="0" smtClean="0"/>
              <a:t>. </a:t>
            </a:r>
            <a:r>
              <a:rPr lang="en-US" sz="1400" dirty="0" smtClean="0">
                <a:solidFill>
                  <a:srgbClr val="4A4949"/>
                </a:solidFill>
              </a:rPr>
              <a:t>The universe is commonly defined as the totality of everything that exists including all physical matter and energy, the</a:t>
            </a:r>
            <a:endParaRPr lang="ru-RU" sz="1400" dirty="0">
              <a:solidFill>
                <a:srgbClr val="4A494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027" y="8559764"/>
            <a:ext cx="2031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5426"/>
                </a:solidFill>
              </a:rPr>
              <a:t>Стоимость:</a:t>
            </a:r>
            <a:endParaRPr lang="ru-RU" sz="2600" b="1" i="1" dirty="0" smtClean="0">
              <a:solidFill>
                <a:srgbClr val="C05426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654233" y="8559764"/>
            <a:ext cx="205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5426"/>
                </a:solidFill>
              </a:rPr>
              <a:t>Стоимость:</a:t>
            </a:r>
            <a:endParaRPr lang="ru-RU" sz="2600" b="1" i="1" dirty="0" smtClean="0">
              <a:solidFill>
                <a:srgbClr val="C05426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073424" y="8559764"/>
            <a:ext cx="2127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C05426"/>
                </a:solidFill>
              </a:rPr>
              <a:t>Стоимость:</a:t>
            </a:r>
            <a:endParaRPr lang="ru-RU" sz="2600" b="1" i="1" dirty="0" smtClean="0">
              <a:solidFill>
                <a:srgbClr val="C05426"/>
              </a:solidFill>
            </a:endParaRPr>
          </a:p>
          <a:p>
            <a:r>
              <a:rPr lang="ru-RU" b="1" i="1" dirty="0" smtClean="0"/>
              <a:t>от 74 000 руб.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7275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5426"/>
                </a:solidFill>
              </a:rPr>
              <a:t>Вечеринка в офисе</a:t>
            </a:r>
            <a:endParaRPr lang="ru-RU" sz="2800" i="1" dirty="0">
              <a:solidFill>
                <a:srgbClr val="C05426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619549" y="3414683"/>
            <a:ext cx="23762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5426"/>
                </a:solidFill>
              </a:rPr>
              <a:t>Вечеринка в загородном доме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87148" y="3414683"/>
            <a:ext cx="2376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C05426"/>
                </a:solidFill>
              </a:rPr>
              <a:t>Вечеринка в офисе</a:t>
            </a:r>
            <a:endParaRPr lang="ru-RU" sz="2800" i="1" dirty="0">
              <a:solidFill>
                <a:srgbClr val="C05426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458" y="2390094"/>
            <a:ext cx="2096019" cy="1024590"/>
          </a:xfrm>
          <a:prstGeom prst="round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347" y="2390094"/>
            <a:ext cx="2096018" cy="1024590"/>
          </a:xfrm>
          <a:prstGeom prst="round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2353" y="2390094"/>
            <a:ext cx="2096018" cy="1024590"/>
          </a:xfrm>
          <a:prstGeom prst="round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70558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02047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64052" y="7290916"/>
            <a:ext cx="215791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535353"/>
                </a:solidFill>
              </a:rPr>
              <a:t>• </a:t>
            </a:r>
            <a:r>
              <a:rPr lang="en-US" sz="1200" dirty="0" smtClean="0"/>
              <a:t>The universe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is commonly defined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as the totality of everything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that exists including all</a:t>
            </a:r>
          </a:p>
          <a:p>
            <a:r>
              <a:rPr lang="en-US" sz="1200" dirty="0" smtClean="0">
                <a:solidFill>
                  <a:srgbClr val="535353"/>
                </a:solidFill>
              </a:rPr>
              <a:t>•</a:t>
            </a:r>
            <a:r>
              <a:rPr lang="en-US" sz="1200" dirty="0" smtClean="0"/>
              <a:t> matter and energy</a:t>
            </a:r>
            <a:endParaRPr lang="ru-RU" sz="1200" dirty="0">
              <a:solidFill>
                <a:srgbClr val="4A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210</Words>
  <Application>Microsoft Office PowerPoint</Application>
  <PresentationFormat>Произвольный</PresentationFormat>
  <Paragraphs>36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11</cp:revision>
  <dcterms:created xsi:type="dcterms:W3CDTF">2011-06-17T23:30:18Z</dcterms:created>
  <dcterms:modified xsi:type="dcterms:W3CDTF">2011-06-20T20:29:01Z</dcterms:modified>
</cp:coreProperties>
</file>