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D02E8-CB09-47EA-8C6D-FE049F6B097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1800D-97DF-4A60-ADF5-4CFED0F06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92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697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065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765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554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669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126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724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512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873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9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380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095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485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1800D-97DF-4A60-ADF5-4CFED0F0685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42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22B7465-F1E2-405A-9527-FCDC228D522D}" type="datetimeFigureOut">
              <a:rPr lang="ru-RU" smtClean="0"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859037E-DF54-43FC-8A64-E8A7687D69B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640960" cy="1470025"/>
          </a:xfrm>
        </p:spPr>
        <p:txBody>
          <a:bodyPr/>
          <a:lstStyle/>
          <a:p>
            <a:r>
              <a:rPr lang="lv-LV" b="1" i="1" dirty="0" smtClean="0">
                <a:latin typeface="Arial" pitchFamily="34" charset="0"/>
                <a:cs typeface="Arial" pitchFamily="34" charset="0"/>
              </a:rPr>
              <a:t>HTML5 –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новые теги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429000"/>
            <a:ext cx="6172200" cy="685800"/>
          </a:xfrm>
        </p:spPr>
        <p:txBody>
          <a:bodyPr/>
          <a:lstStyle/>
          <a:p>
            <a:r>
              <a:rPr lang="lv-LV" dirty="0" smtClean="0"/>
              <a:t>header, nav, article, aside, section, footer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97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section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1004535"/>
            <a:ext cx="8352928" cy="120032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&lt;div id="social"&gt;</a:t>
            </a:r>
          </a:p>
          <a:p>
            <a:r>
              <a:rPr lang="en-US" dirty="0" smtClean="0"/>
              <a:t>        </a:t>
            </a:r>
            <a:r>
              <a:rPr lang="en-US" dirty="0" err="1" smtClean="0"/>
              <a:t>Мы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&lt;a </a:t>
            </a:r>
            <a:r>
              <a:rPr lang="en-US" dirty="0" err="1" smtClean="0"/>
              <a:t>href</a:t>
            </a:r>
            <a:r>
              <a:rPr lang="en-US" dirty="0" smtClean="0"/>
              <a:t>="#"&gt;&lt;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="images/fb.png" alt="" &gt;&lt;/a&gt;</a:t>
            </a:r>
          </a:p>
          <a:p>
            <a:r>
              <a:rPr lang="en-US" dirty="0" smtClean="0"/>
              <a:t>        </a:t>
            </a:r>
            <a:r>
              <a:rPr lang="en-US" dirty="0" err="1" smtClean="0"/>
              <a:t>Следите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нами</a:t>
            </a:r>
            <a:r>
              <a:rPr lang="en-US" dirty="0" smtClean="0"/>
              <a:t> в &lt;a </a:t>
            </a:r>
            <a:r>
              <a:rPr lang="en-US" dirty="0" err="1" smtClean="0"/>
              <a:t>href</a:t>
            </a:r>
            <a:r>
              <a:rPr lang="en-US" dirty="0" smtClean="0"/>
              <a:t>="#"&gt;&lt;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="images/tw.png" alt="" &gt;&lt;/a&gt;</a:t>
            </a:r>
          </a:p>
          <a:p>
            <a:r>
              <a:rPr lang="en-US" dirty="0" smtClean="0"/>
              <a:t>&lt;/div&gt;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7608" y="3164775"/>
            <a:ext cx="8352928" cy="120032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&lt;section</a:t>
            </a:r>
            <a:r>
              <a:rPr lang="lv-LV" dirty="0" smtClean="0"/>
              <a:t> </a:t>
            </a:r>
            <a:r>
              <a:rPr lang="en-US" dirty="0" smtClean="0"/>
              <a:t>id="social"&gt;</a:t>
            </a:r>
          </a:p>
          <a:p>
            <a:r>
              <a:rPr lang="en-US" dirty="0" smtClean="0"/>
              <a:t>    	</a:t>
            </a:r>
            <a:r>
              <a:rPr lang="ru-RU" dirty="0" smtClean="0"/>
              <a:t>Мы на &lt;</a:t>
            </a:r>
            <a:r>
              <a:rPr lang="en-US" dirty="0" smtClean="0"/>
              <a:t>a </a:t>
            </a:r>
            <a:r>
              <a:rPr lang="en-US" dirty="0" err="1" smtClean="0"/>
              <a:t>href</a:t>
            </a:r>
            <a:r>
              <a:rPr lang="en-US" dirty="0" smtClean="0"/>
              <a:t>="#"&gt;&lt;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="images/fb.png" alt="" &gt;&lt;/a&gt;</a:t>
            </a:r>
          </a:p>
          <a:p>
            <a:r>
              <a:rPr lang="en-US" dirty="0" smtClean="0"/>
              <a:t>        	</a:t>
            </a:r>
            <a:r>
              <a:rPr lang="ru-RU" dirty="0" smtClean="0"/>
              <a:t>Следите за нами в &lt;</a:t>
            </a:r>
            <a:r>
              <a:rPr lang="en-US" dirty="0" smtClean="0"/>
              <a:t>a </a:t>
            </a:r>
            <a:r>
              <a:rPr lang="en-US" dirty="0" err="1" smtClean="0"/>
              <a:t>href</a:t>
            </a:r>
            <a:r>
              <a:rPr lang="en-US" dirty="0" smtClean="0"/>
              <a:t>="#"&gt;&lt;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="images/tw.png" alt="" &gt;&lt;/a&gt;</a:t>
            </a:r>
          </a:p>
          <a:p>
            <a:r>
              <a:rPr lang="en-US" dirty="0" smtClean="0"/>
              <a:t>&lt;/section&gt;</a:t>
            </a: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4067944" y="2348880"/>
            <a:ext cx="706047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7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aside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3879046"/>
            <a:ext cx="8352928" cy="286232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&lt;article&gt;	</a:t>
            </a:r>
          </a:p>
          <a:p>
            <a:r>
              <a:rPr lang="lv-LV" dirty="0" smtClean="0"/>
              <a:t>        &lt;header&gt;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/>
              <a:t> </a:t>
            </a:r>
            <a:r>
              <a:rPr lang="lv-LV" dirty="0" smtClean="0"/>
              <a:t>       &lt;aside&gt;&lt;p&gt;P.S. – </a:t>
            </a:r>
            <a:r>
              <a:rPr lang="ru-RU" dirty="0" smtClean="0"/>
              <a:t>эта статья была написана специально для…</a:t>
            </a:r>
            <a:r>
              <a:rPr lang="lv-LV" dirty="0" smtClean="0"/>
              <a:t>&lt;/p&gt;&lt;/aside&gt;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datetime="2013-02-12" pubdate&gt;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 smtClean="0"/>
              <a:t>&lt;/article&gt;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352928" cy="203132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class="article"&gt;</a:t>
            </a:r>
          </a:p>
          <a:p>
            <a:r>
              <a:rPr lang="lv-LV" dirty="0" smtClean="0"/>
              <a:t>        &lt;h1&gt;</a:t>
            </a:r>
            <a:r>
              <a:rPr lang="ru-RU" dirty="0" smtClean="0"/>
              <a:t>Заголовок статьи&lt;/1&gt;</a:t>
            </a:r>
          </a:p>
          <a:p>
            <a:r>
              <a:rPr lang="ru-RU" dirty="0" smtClean="0"/>
              <a:t>        &lt;</a:t>
            </a:r>
            <a:r>
              <a:rPr lang="lv-LV" dirty="0" smtClean="0"/>
              <a:t>img src="images/winter.jpg" alt="" 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  <a:endParaRPr lang="ru-RU" dirty="0" smtClean="0"/>
          </a:p>
          <a:p>
            <a:r>
              <a:rPr lang="ru-RU" dirty="0" smtClean="0"/>
              <a:t>        </a:t>
            </a:r>
            <a:r>
              <a:rPr lang="lv-LV" dirty="0" smtClean="0"/>
              <a:t>&lt;p&gt; P.S. – </a:t>
            </a:r>
            <a:r>
              <a:rPr lang="ru-RU" dirty="0" smtClean="0"/>
              <a:t>эта статья была написана специально для… </a:t>
            </a:r>
            <a:r>
              <a:rPr lang="lv-LV" dirty="0" smtClean="0"/>
              <a:t>&lt;/p&gt;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2013-02-02&lt;/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4305939" y="2852936"/>
            <a:ext cx="50405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1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aside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3879046"/>
            <a:ext cx="8352928" cy="286232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&lt;article&gt;	</a:t>
            </a:r>
          </a:p>
          <a:p>
            <a:r>
              <a:rPr lang="lv-LV" dirty="0" smtClean="0"/>
              <a:t>        &lt;header&gt;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datetime="2013-02-12" pubdate&gt;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 smtClean="0"/>
              <a:t>        &lt;aside&gt;</a:t>
            </a:r>
            <a:r>
              <a:rPr lang="ru-RU" dirty="0" smtClean="0"/>
              <a:t>путешествия</a:t>
            </a:r>
            <a:r>
              <a:rPr lang="lv-LV" dirty="0" smtClean="0"/>
              <a:t>, </a:t>
            </a:r>
            <a:r>
              <a:rPr lang="ru-RU" dirty="0" smtClean="0"/>
              <a:t>экстрим, страны мира</a:t>
            </a:r>
            <a:r>
              <a:rPr lang="lv-LV" dirty="0" smtClean="0"/>
              <a:t>&lt;/aside&gt;</a:t>
            </a:r>
          </a:p>
          <a:p>
            <a:r>
              <a:rPr lang="lv-LV" dirty="0" smtClean="0"/>
              <a:t>&lt;/article&gt;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352928" cy="203132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class="article"&gt;</a:t>
            </a:r>
          </a:p>
          <a:p>
            <a:r>
              <a:rPr lang="lv-LV" dirty="0" smtClean="0"/>
              <a:t>        &lt;h1&gt;</a:t>
            </a:r>
            <a:r>
              <a:rPr lang="ru-RU" dirty="0" smtClean="0"/>
              <a:t>Заголовок статьи&lt;/1&gt;</a:t>
            </a:r>
          </a:p>
          <a:p>
            <a:r>
              <a:rPr lang="ru-RU" dirty="0" smtClean="0"/>
              <a:t>        &lt;</a:t>
            </a:r>
            <a:r>
              <a:rPr lang="lv-LV" dirty="0" smtClean="0"/>
              <a:t>img src="images/winter.jpg" alt="" 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 </a:t>
            </a:r>
            <a:endParaRPr lang="ru-RU" dirty="0" smtClean="0"/>
          </a:p>
          <a:p>
            <a:r>
              <a:rPr lang="lv-LV" dirty="0" smtClean="0"/>
              <a:t>        &lt;div&gt;</a:t>
            </a:r>
            <a:r>
              <a:rPr lang="ru-RU" dirty="0" smtClean="0"/>
              <a:t>Опубликовано: 2013-02-02&lt;/</a:t>
            </a:r>
            <a:r>
              <a:rPr lang="lv-LV" dirty="0" smtClean="0"/>
              <a:t>div&gt;</a:t>
            </a:r>
          </a:p>
          <a:p>
            <a:r>
              <a:rPr lang="lv-LV" dirty="0" smtClean="0"/>
              <a:t>        &lt;p</a:t>
            </a:r>
            <a:r>
              <a:rPr lang="ru-RU" dirty="0" smtClean="0"/>
              <a:t> </a:t>
            </a:r>
            <a:r>
              <a:rPr lang="lv-LV" dirty="0" smtClean="0"/>
              <a:t>id="markers"&gt;</a:t>
            </a:r>
            <a:r>
              <a:rPr lang="ru-RU" dirty="0" smtClean="0"/>
              <a:t>путешествия</a:t>
            </a:r>
            <a:r>
              <a:rPr lang="lv-LV" dirty="0" smtClean="0"/>
              <a:t>, </a:t>
            </a:r>
            <a:r>
              <a:rPr lang="ru-RU" dirty="0" smtClean="0"/>
              <a:t>экстрим, страны мира</a:t>
            </a:r>
            <a:r>
              <a:rPr lang="lv-LV" dirty="0" smtClean="0"/>
              <a:t>&lt;/p&gt;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4144143" y="2852936"/>
            <a:ext cx="778055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2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footer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4084037"/>
            <a:ext cx="8352928" cy="258532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&lt;footer&gt;</a:t>
            </a:r>
          </a:p>
          <a:p>
            <a:r>
              <a:rPr lang="lv-LV" dirty="0"/>
              <a:t> </a:t>
            </a:r>
            <a:r>
              <a:rPr lang="lv-LV" dirty="0" smtClean="0"/>
              <a:t>   &lt;section id="social"&gt;</a:t>
            </a:r>
          </a:p>
          <a:p>
            <a:r>
              <a:rPr lang="lv-LV" dirty="0" smtClean="0"/>
              <a:t>        </a:t>
            </a:r>
            <a:r>
              <a:rPr lang="ru-RU" dirty="0" smtClean="0"/>
              <a:t>Мы на &lt;</a:t>
            </a:r>
            <a:r>
              <a:rPr lang="lv-LV" dirty="0" smtClean="0"/>
              <a:t>a href="#"&gt;&lt;img src="images/fb.png" alt="" &gt;&lt;/a&gt;</a:t>
            </a:r>
          </a:p>
          <a:p>
            <a:r>
              <a:rPr lang="lv-LV" dirty="0" smtClean="0"/>
              <a:t>        </a:t>
            </a:r>
            <a:r>
              <a:rPr lang="ru-RU" dirty="0" smtClean="0"/>
              <a:t>Следите за нами в &lt;</a:t>
            </a:r>
            <a:r>
              <a:rPr lang="lv-LV" dirty="0" smtClean="0"/>
              <a:t>a href="#"&gt;&lt;img src="images/tw.png" alt="" &gt;&lt;/a&gt;</a:t>
            </a:r>
          </a:p>
          <a:p>
            <a:r>
              <a:rPr lang="lv-LV" dirty="0"/>
              <a:t> </a:t>
            </a:r>
            <a:r>
              <a:rPr lang="lv-LV" dirty="0" smtClean="0"/>
              <a:t>   &lt;/section&gt;</a:t>
            </a:r>
          </a:p>
          <a:p>
            <a:r>
              <a:rPr lang="lv-LV" dirty="0" smtClean="0"/>
              <a:t>    &lt;section id="copyright"&gt;</a:t>
            </a:r>
          </a:p>
          <a:p>
            <a:r>
              <a:rPr lang="lv-LV" dirty="0" smtClean="0"/>
              <a:t>        Copyright &amp;copy; 2013</a:t>
            </a:r>
          </a:p>
          <a:p>
            <a:r>
              <a:rPr lang="lv-LV" dirty="0" smtClean="0"/>
              <a:t>    &lt;/section&gt;</a:t>
            </a:r>
          </a:p>
          <a:p>
            <a:r>
              <a:rPr lang="lv-LV" dirty="0" smtClean="0"/>
              <a:t>&lt;/footer&gt;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352928" cy="258532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id="footer"&gt;</a:t>
            </a:r>
          </a:p>
          <a:p>
            <a:r>
              <a:rPr lang="lv-LV" dirty="0" smtClean="0"/>
              <a:t>    &lt;div id="social"&gt;</a:t>
            </a:r>
          </a:p>
          <a:p>
            <a:r>
              <a:rPr lang="lv-LV" dirty="0" smtClean="0"/>
              <a:t>        </a:t>
            </a:r>
            <a:r>
              <a:rPr lang="ru-RU" dirty="0" smtClean="0"/>
              <a:t>Мы на &lt;</a:t>
            </a:r>
            <a:r>
              <a:rPr lang="lv-LV" dirty="0" smtClean="0"/>
              <a:t>a href="#"&gt;&lt;img src="images/fb.png" alt="" &gt;&lt;/a&gt;</a:t>
            </a:r>
          </a:p>
          <a:p>
            <a:r>
              <a:rPr lang="lv-LV" dirty="0" smtClean="0"/>
              <a:t>        </a:t>
            </a:r>
            <a:r>
              <a:rPr lang="ru-RU" dirty="0" smtClean="0"/>
              <a:t>Следите за нами в &lt;</a:t>
            </a:r>
            <a:r>
              <a:rPr lang="lv-LV" dirty="0" smtClean="0"/>
              <a:t>a href="#"&gt;&lt;img src="images/tw.png" alt="" &gt;&lt;/a&gt;</a:t>
            </a:r>
          </a:p>
          <a:p>
            <a:r>
              <a:rPr lang="lv-LV" dirty="0" smtClean="0"/>
              <a:t>    &lt;/div&gt;</a:t>
            </a:r>
          </a:p>
          <a:p>
            <a:r>
              <a:rPr lang="lv-LV" dirty="0" smtClean="0"/>
              <a:t>    &lt;div id="copyright"&gt;</a:t>
            </a:r>
          </a:p>
          <a:p>
            <a:r>
              <a:rPr lang="lv-LV" dirty="0" smtClean="0"/>
              <a:t>        &amp;copy; Copyright 2013</a:t>
            </a:r>
          </a:p>
          <a:p>
            <a:r>
              <a:rPr lang="lv-LV" dirty="0" smtClean="0"/>
              <a:t>    &lt;/div&gt;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4144143" y="3356992"/>
            <a:ext cx="571873" cy="6351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4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footer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352928" cy="424731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&lt;article&gt;	</a:t>
            </a:r>
          </a:p>
          <a:p>
            <a:endParaRPr lang="lv-LV" dirty="0" smtClean="0"/>
          </a:p>
          <a:p>
            <a:r>
              <a:rPr lang="lv-LV" dirty="0" smtClean="0"/>
              <a:t>       &lt;header id="article-head"&gt;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endParaRPr lang="lv-LV" dirty="0" smtClean="0"/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endParaRPr lang="lv-LV" dirty="0" smtClean="0"/>
          </a:p>
          <a:p>
            <a:r>
              <a:rPr lang="lv-LV" dirty="0"/>
              <a:t> </a:t>
            </a:r>
            <a:r>
              <a:rPr lang="lv-LV" dirty="0" smtClean="0"/>
              <a:t>      &lt;footer&gt;</a:t>
            </a:r>
          </a:p>
          <a:p>
            <a:r>
              <a:rPr lang="lv-LV" dirty="0" smtClean="0"/>
              <a:t>    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datetime="2013-02-12« pubdate&gt; 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/>
              <a:t> </a:t>
            </a:r>
            <a:r>
              <a:rPr lang="lv-LV" dirty="0" smtClean="0"/>
              <a:t>      &lt;/footer&gt;</a:t>
            </a:r>
          </a:p>
          <a:p>
            <a:endParaRPr lang="lv-LV" dirty="0" smtClean="0"/>
          </a:p>
          <a:p>
            <a:r>
              <a:rPr lang="lv-LV" dirty="0" smtClean="0"/>
              <a:t>&lt;/article&gt;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84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568952" cy="5040560"/>
          </a:xfrm>
        </p:spPr>
        <p:txBody>
          <a:bodyPr/>
          <a:lstStyle/>
          <a:p>
            <a:pPr marL="18288" indent="0">
              <a:buNone/>
            </a:pPr>
            <a:r>
              <a:rPr lang="ru-RU" b="1" dirty="0" smtClean="0"/>
              <a:t>Для облегчения процесса верстки. </a:t>
            </a:r>
          </a:p>
          <a:p>
            <a:pPr marL="18288" indent="0">
              <a:buNone/>
            </a:pPr>
            <a:endParaRPr lang="ru-RU" b="1" dirty="0"/>
          </a:p>
          <a:p>
            <a:pPr marL="18288" indent="0">
              <a:buNone/>
            </a:pPr>
            <a:r>
              <a:rPr lang="ru-RU" b="1" dirty="0" smtClean="0"/>
              <a:t>Теперь не нужно придумывать названия классов, </a:t>
            </a:r>
            <a:r>
              <a:rPr lang="lv-LV" b="1" dirty="0" smtClean="0"/>
              <a:t>id </a:t>
            </a:r>
            <a:r>
              <a:rPr lang="ru-RU" b="1" dirty="0" smtClean="0"/>
              <a:t>для тех элементов, которые есть практически на каждом сайте. Для них есть специальные теги.</a:t>
            </a:r>
          </a:p>
          <a:p>
            <a:pPr marL="18288" indent="0">
              <a:buNone/>
            </a:pPr>
            <a:endParaRPr lang="ru-RU" b="1" dirty="0"/>
          </a:p>
          <a:p>
            <a:pPr marL="18288" indent="0">
              <a:buNone/>
            </a:pPr>
            <a:r>
              <a:rPr lang="ru-RU" b="1" dirty="0" smtClean="0"/>
              <a:t>Понять чужой код стало намного проще, так как создан некий стандарт. Это поможет в работе в команде</a:t>
            </a:r>
            <a:r>
              <a:rPr lang="lv-LV" b="1" dirty="0" smtClean="0"/>
              <a:t>, </a:t>
            </a:r>
            <a:r>
              <a:rPr lang="ru-RU" b="1" dirty="0" smtClean="0"/>
              <a:t>создается общая логика кода.</a:t>
            </a:r>
          </a:p>
          <a:p>
            <a:pPr marL="18288" indent="0">
              <a:buNone/>
            </a:pPr>
            <a:endParaRPr lang="ru-RU" b="1" dirty="0"/>
          </a:p>
          <a:p>
            <a:pPr marL="18288" indent="0">
              <a:buNone/>
            </a:pPr>
            <a:r>
              <a:rPr lang="ru-RU" b="1" dirty="0" smtClean="0"/>
              <a:t>Поисковая оптимизация. Поисковым машинам легче индексировать ваш сайт.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Для чего?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94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59832" y="6165304"/>
            <a:ext cx="5760640" cy="5612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header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39952" y="2780928"/>
            <a:ext cx="50405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51720" y="3789040"/>
            <a:ext cx="4824536" cy="92333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&lt;header&gt;	</a:t>
            </a:r>
          </a:p>
          <a:p>
            <a:r>
              <a:rPr lang="lv-LV" dirty="0"/>
              <a:t> </a:t>
            </a:r>
            <a:r>
              <a:rPr lang="lv-LV" dirty="0" smtClean="0"/>
              <a:t>   &lt;a href="#" id="logo"&gt;&lt;/a&gt;</a:t>
            </a:r>
          </a:p>
          <a:p>
            <a:r>
              <a:rPr lang="lv-LV" dirty="0" smtClean="0"/>
              <a:t>&lt;/header&gt;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1713582"/>
            <a:ext cx="4824536" cy="92333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id="header"&gt;</a:t>
            </a:r>
          </a:p>
          <a:p>
            <a:r>
              <a:rPr lang="lv-LV" dirty="0" smtClean="0"/>
              <a:t>    &lt;a href="#" id="logo"&gt;&lt;/a&gt;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93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95736" y="6021288"/>
            <a:ext cx="6096000" cy="6263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nav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55976" y="3212976"/>
            <a:ext cx="576064" cy="743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1340768"/>
            <a:ext cx="4968552" cy="175432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id="nav"&gt;</a:t>
            </a:r>
          </a:p>
          <a:p>
            <a:r>
              <a:rPr lang="lv-LV" dirty="0" smtClean="0"/>
              <a:t>    &lt;a href="#"&gt;</a:t>
            </a:r>
            <a:r>
              <a:rPr lang="ru-RU" dirty="0" smtClean="0"/>
              <a:t>Главная&lt;/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&lt;a href="#"&gt;</a:t>
            </a:r>
            <a:r>
              <a:rPr lang="ru-RU" dirty="0" smtClean="0"/>
              <a:t>Наши услуги&lt;/</a:t>
            </a:r>
            <a:r>
              <a:rPr lang="lv-LV" dirty="0" smtClean="0"/>
              <a:t>a&gt;</a:t>
            </a:r>
          </a:p>
          <a:p>
            <a:r>
              <a:rPr lang="lv-LV" dirty="0"/>
              <a:t> </a:t>
            </a:r>
            <a:r>
              <a:rPr lang="lv-LV" dirty="0" smtClean="0"/>
              <a:t>   &lt;a href="#"&gt;</a:t>
            </a:r>
            <a:r>
              <a:rPr lang="ru-RU" dirty="0" smtClean="0"/>
              <a:t>Доставка&lt;/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&lt;a href="#"&gt;</a:t>
            </a:r>
            <a:r>
              <a:rPr lang="ru-RU" dirty="0" smtClean="0"/>
              <a:t>Контакты&lt;/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95736" y="4077072"/>
            <a:ext cx="4968552" cy="175432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 smtClean="0"/>
              <a:t>&lt;nav&gt;</a:t>
            </a:r>
          </a:p>
          <a:p>
            <a:r>
              <a:rPr lang="lv-LV" dirty="0" smtClean="0"/>
              <a:t>    </a:t>
            </a:r>
            <a:r>
              <a:rPr lang="pt-BR" dirty="0" smtClean="0"/>
              <a:t>&lt;a href="#"&gt;Главная&lt;/a&gt;</a:t>
            </a:r>
          </a:p>
          <a:p>
            <a:r>
              <a:rPr lang="lv-LV" dirty="0" smtClean="0"/>
              <a:t>    </a:t>
            </a:r>
            <a:r>
              <a:rPr lang="pt-BR" dirty="0" smtClean="0"/>
              <a:t>&lt;a href="#"&gt;Наши услуги&lt;/a&gt;</a:t>
            </a:r>
          </a:p>
          <a:p>
            <a:r>
              <a:rPr lang="lv-LV" dirty="0" smtClean="0"/>
              <a:t>    </a:t>
            </a:r>
            <a:r>
              <a:rPr lang="pt-BR" dirty="0" smtClean="0"/>
              <a:t>&lt;a href="#"&gt;Доставка&lt;/a&gt;</a:t>
            </a:r>
          </a:p>
          <a:p>
            <a:r>
              <a:rPr lang="lv-LV" dirty="0" smtClean="0"/>
              <a:t>    </a:t>
            </a:r>
            <a:r>
              <a:rPr lang="pt-BR" dirty="0" smtClean="0"/>
              <a:t>&lt;a href="#"&gt;Контакты&lt;/a&gt;</a:t>
            </a:r>
          </a:p>
          <a:p>
            <a:r>
              <a:rPr lang="pt-BR" dirty="0" smtClean="0"/>
              <a:t>&lt;/nav&gt;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39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header, nav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83968" y="3573016"/>
            <a:ext cx="432048" cy="557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908720"/>
            <a:ext cx="5112568" cy="258532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id="header"&gt;</a:t>
            </a:r>
          </a:p>
          <a:p>
            <a:r>
              <a:rPr lang="lv-LV" dirty="0" smtClean="0"/>
              <a:t>        &lt;a href="#" id="logo"&gt;&lt;/a&gt;</a:t>
            </a:r>
          </a:p>
          <a:p>
            <a:r>
              <a:rPr lang="lv-LV" dirty="0" smtClean="0"/>
              <a:t>        &lt;div id="nav"&gt;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Главная&lt;/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Наши услуги&lt;/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Доставка&lt;/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Контакты&lt;/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&lt;/div&gt;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4221088"/>
            <a:ext cx="5112568" cy="258532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&lt;header&gt;	</a:t>
            </a:r>
          </a:p>
          <a:p>
            <a:r>
              <a:rPr lang="lv-LV" dirty="0" smtClean="0"/>
              <a:t>        &lt;a href="#" id="logo"&gt;&lt;/a&gt;</a:t>
            </a:r>
          </a:p>
          <a:p>
            <a:r>
              <a:rPr lang="lv-LV" dirty="0" smtClean="0"/>
              <a:t>  </a:t>
            </a:r>
            <a:r>
              <a:rPr lang="lv-LV" dirty="0"/>
              <a:t> </a:t>
            </a:r>
            <a:r>
              <a:rPr lang="lv-LV" dirty="0" smtClean="0"/>
              <a:t>     &lt;nav&gt;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Главная&lt;/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Наши услуги&lt;/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Доставка&lt;/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    &lt;a href="#"&gt;</a:t>
            </a:r>
            <a:r>
              <a:rPr lang="ru-RU" dirty="0" smtClean="0"/>
              <a:t>Контакты&lt;/</a:t>
            </a:r>
            <a:r>
              <a:rPr lang="lv-LV" dirty="0" smtClean="0"/>
              <a:t>a&gt;</a:t>
            </a:r>
          </a:p>
          <a:p>
            <a:r>
              <a:rPr lang="lv-LV" dirty="0" smtClean="0"/>
              <a:t>        &lt;/nav&gt;</a:t>
            </a:r>
          </a:p>
          <a:p>
            <a:r>
              <a:rPr lang="lv-LV" dirty="0" smtClean="0"/>
              <a:t>&lt;/header&gt;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81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article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83968" y="2996952"/>
            <a:ext cx="432048" cy="557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954594"/>
            <a:ext cx="5112568" cy="175432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class="article"&gt;</a:t>
            </a:r>
          </a:p>
          <a:p>
            <a:r>
              <a:rPr lang="lv-LV" dirty="0" smtClean="0"/>
              <a:t>        &lt;h1&gt;</a:t>
            </a:r>
            <a:r>
              <a:rPr lang="ru-RU" dirty="0" smtClean="0"/>
              <a:t>Заголовок статьи&lt;/1&gt;</a:t>
            </a:r>
          </a:p>
          <a:p>
            <a:r>
              <a:rPr lang="ru-RU" dirty="0" smtClean="0"/>
              <a:t>        &lt;</a:t>
            </a:r>
            <a:r>
              <a:rPr lang="lv-LV" dirty="0" smtClean="0"/>
              <a:t>img src="images/winter.jpg" alt="" 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2013-02-02&lt;/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735030"/>
            <a:ext cx="8352928" cy="258532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&lt;article&gt;	</a:t>
            </a:r>
          </a:p>
          <a:p>
            <a:r>
              <a:rPr lang="lv-LV" dirty="0" smtClean="0"/>
              <a:t>       &lt;header&gt;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</a:t>
            </a:r>
            <a:r>
              <a:rPr lang="lv-LV" dirty="0" smtClean="0"/>
              <a:t>2013-02-12</a:t>
            </a:r>
            <a:r>
              <a:rPr lang="lv-LV" dirty="0"/>
              <a:t>"</a:t>
            </a:r>
            <a:r>
              <a:rPr lang="lv-LV" dirty="0" smtClean="0"/>
              <a:t>  </a:t>
            </a:r>
            <a:r>
              <a:rPr lang="lv-LV" dirty="0" smtClean="0"/>
              <a:t>pubdate</a:t>
            </a:r>
            <a:r>
              <a:rPr lang="lv-LV" dirty="0" smtClean="0"/>
              <a:t>&gt; 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 smtClean="0"/>
              <a:t>&lt;/article&gt;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68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article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1491749"/>
            <a:ext cx="8352928" cy="369331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&lt;article&gt;	</a:t>
            </a:r>
          </a:p>
          <a:p>
            <a:endParaRPr lang="lv-LV" dirty="0" smtClean="0"/>
          </a:p>
          <a:p>
            <a:r>
              <a:rPr lang="lv-LV" dirty="0" smtClean="0"/>
              <a:t>       &lt;header id="article-head"&gt;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endParaRPr lang="lv-LV" dirty="0" smtClean="0"/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endParaRPr lang="lv-LV" dirty="0" smtClean="0"/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datetime="2013-02-12« pubdate&gt; 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endParaRPr lang="lv-LV" dirty="0" smtClean="0"/>
          </a:p>
          <a:p>
            <a:r>
              <a:rPr lang="lv-LV" dirty="0" smtClean="0"/>
              <a:t>&lt;/article&gt;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41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section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1491749"/>
            <a:ext cx="8352928" cy="424731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&lt;div id="news"&gt;</a:t>
            </a:r>
          </a:p>
          <a:p>
            <a:r>
              <a:rPr lang="lv-LV" dirty="0" smtClean="0"/>
              <a:t>    &lt;div class="article"&gt;</a:t>
            </a:r>
          </a:p>
          <a:p>
            <a:r>
              <a:rPr lang="lv-LV" dirty="0" smtClean="0"/>
              <a:t>        &lt;h1&gt;</a:t>
            </a:r>
            <a:r>
              <a:rPr lang="ru-RU" dirty="0" smtClean="0"/>
              <a:t>Заголовок статьи&lt;/1&gt;</a:t>
            </a:r>
          </a:p>
          <a:p>
            <a:r>
              <a:rPr lang="ru-RU" dirty="0" smtClean="0"/>
              <a:t>        &lt;</a:t>
            </a:r>
            <a:r>
              <a:rPr lang="lv-LV" dirty="0" smtClean="0"/>
              <a:t>img src="images/winter.jpg" alt="" 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2013-02-02&lt;/</a:t>
            </a:r>
            <a:r>
              <a:rPr lang="lv-LV" dirty="0"/>
              <a:t>p</a:t>
            </a:r>
            <a:r>
              <a:rPr lang="lv-LV" dirty="0" smtClean="0"/>
              <a:t>&gt;</a:t>
            </a:r>
          </a:p>
          <a:p>
            <a:r>
              <a:rPr lang="lv-LV" dirty="0" smtClean="0"/>
              <a:t>    &lt;/div&gt;</a:t>
            </a:r>
          </a:p>
          <a:p>
            <a:r>
              <a:rPr lang="lv-LV" dirty="0" smtClean="0"/>
              <a:t>    </a:t>
            </a:r>
          </a:p>
          <a:p>
            <a:r>
              <a:rPr lang="lv-LV" dirty="0" smtClean="0"/>
              <a:t>    &lt;div class="article"&gt;</a:t>
            </a:r>
          </a:p>
          <a:p>
            <a:r>
              <a:rPr lang="lv-LV" dirty="0" smtClean="0"/>
              <a:t>        &lt;h1&gt;</a:t>
            </a:r>
            <a:r>
              <a:rPr lang="ru-RU" dirty="0" smtClean="0"/>
              <a:t>Заголовок статьи&lt;/1&gt;</a:t>
            </a:r>
          </a:p>
          <a:p>
            <a:r>
              <a:rPr lang="ru-RU" dirty="0" smtClean="0"/>
              <a:t>        &lt;</a:t>
            </a:r>
            <a:r>
              <a:rPr lang="lv-LV" dirty="0" smtClean="0"/>
              <a:t>img src="images/winter.jpg" alt="" 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2013-02-02&lt;/</a:t>
            </a:r>
            <a:r>
              <a:rPr lang="lv-LV" dirty="0"/>
              <a:t>p</a:t>
            </a:r>
            <a:r>
              <a:rPr lang="lv-LV" dirty="0" smtClean="0"/>
              <a:t>&gt;</a:t>
            </a:r>
          </a:p>
          <a:p>
            <a:r>
              <a:rPr lang="lv-LV" dirty="0" smtClean="0"/>
              <a:t>    &lt;/div&gt;</a:t>
            </a:r>
          </a:p>
          <a:p>
            <a:r>
              <a:rPr lang="lv-LV" dirty="0" smtClean="0"/>
              <a:t>&lt;/div&gt;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3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543800" cy="914400"/>
          </a:xfrm>
        </p:spPr>
        <p:txBody>
          <a:bodyPr/>
          <a:lstStyle/>
          <a:p>
            <a:pPr algn="ctr"/>
            <a:r>
              <a:rPr lang="lv-LV" dirty="0" smtClean="0"/>
              <a:t>section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1503" y="692696"/>
            <a:ext cx="8352928" cy="590931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lv-LV" dirty="0" smtClean="0"/>
              <a:t>&lt;section id="news"&gt;</a:t>
            </a:r>
          </a:p>
          <a:p>
            <a:r>
              <a:rPr lang="lv-LV" dirty="0"/>
              <a:t> </a:t>
            </a:r>
            <a:r>
              <a:rPr lang="lv-LV" dirty="0" smtClean="0"/>
              <a:t>   &lt;article&gt;	</a:t>
            </a:r>
          </a:p>
          <a:p>
            <a:r>
              <a:rPr lang="lv-LV" dirty="0" smtClean="0"/>
              <a:t>        &lt;header&gt;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datetime="2013-02-12" pubdate&gt;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 smtClean="0"/>
              <a:t>    &lt;/article&gt; </a:t>
            </a:r>
          </a:p>
          <a:p>
            <a:r>
              <a:rPr lang="lv-LV" dirty="0" smtClean="0"/>
              <a:t>    </a:t>
            </a:r>
          </a:p>
          <a:p>
            <a:r>
              <a:rPr lang="lv-LV" dirty="0" smtClean="0"/>
              <a:t>    &lt;article&gt;	</a:t>
            </a:r>
          </a:p>
          <a:p>
            <a:r>
              <a:rPr lang="lv-LV" dirty="0" smtClean="0"/>
              <a:t>        &lt;header&gt;</a:t>
            </a:r>
          </a:p>
          <a:p>
            <a:r>
              <a:rPr lang="lv-LV" dirty="0" smtClean="0"/>
              <a:t>        	&lt;h1&gt;</a:t>
            </a:r>
            <a:r>
              <a:rPr lang="ru-RU" dirty="0" smtClean="0"/>
              <a:t>Заголовок статьи&lt;/</a:t>
            </a:r>
            <a:r>
              <a:rPr lang="lv-LV" dirty="0" smtClean="0"/>
              <a:t>h1&gt;</a:t>
            </a:r>
          </a:p>
          <a:p>
            <a:r>
              <a:rPr lang="lv-LV" dirty="0" smtClean="0"/>
              <a:t>                &lt;img src="images/winter.jpg" alt="" &gt;</a:t>
            </a:r>
          </a:p>
          <a:p>
            <a:r>
              <a:rPr lang="lv-LV" dirty="0" smtClean="0"/>
              <a:t>        &lt;/header&gt;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Текст статьи, текст, текст.&lt;/</a:t>
            </a:r>
            <a:r>
              <a:rPr lang="lv-LV" dirty="0" smtClean="0"/>
              <a:t>p&gt;</a:t>
            </a:r>
          </a:p>
          <a:p>
            <a:r>
              <a:rPr lang="lv-LV" dirty="0" smtClean="0"/>
              <a:t>        &lt;p&gt;</a:t>
            </a:r>
            <a:r>
              <a:rPr lang="ru-RU" dirty="0" smtClean="0"/>
              <a:t>Опубликовано: &lt;</a:t>
            </a:r>
            <a:r>
              <a:rPr lang="lv-LV" dirty="0" smtClean="0"/>
              <a:t>time datetime="2013-02-12" pubdate&gt;</a:t>
            </a:r>
            <a:r>
              <a:rPr lang="ru-RU" dirty="0" smtClean="0"/>
              <a:t>Понедельник, 12 февраля 2013&lt;/</a:t>
            </a:r>
            <a:r>
              <a:rPr lang="lv-LV" dirty="0" smtClean="0"/>
              <a:t>time&gt;&lt;/p&gt;</a:t>
            </a:r>
          </a:p>
          <a:p>
            <a:r>
              <a:rPr lang="lv-LV" dirty="0" smtClean="0"/>
              <a:t>    &lt;/article&gt;  </a:t>
            </a:r>
          </a:p>
          <a:p>
            <a:r>
              <a:rPr lang="lv-LV" dirty="0" smtClean="0"/>
              <a:t>&lt;/section&gt;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31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234</TotalTime>
  <Words>801</Words>
  <Application>Microsoft Office PowerPoint</Application>
  <PresentationFormat>Экран (4:3)</PresentationFormat>
  <Paragraphs>204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Базовая</vt:lpstr>
      <vt:lpstr>HTML5 – новые теги</vt:lpstr>
      <vt:lpstr>Для чего?</vt:lpstr>
      <vt:lpstr>header</vt:lpstr>
      <vt:lpstr>nav</vt:lpstr>
      <vt:lpstr>header, nav</vt:lpstr>
      <vt:lpstr>article</vt:lpstr>
      <vt:lpstr>article</vt:lpstr>
      <vt:lpstr>section</vt:lpstr>
      <vt:lpstr>section</vt:lpstr>
      <vt:lpstr>section</vt:lpstr>
      <vt:lpstr>aside</vt:lpstr>
      <vt:lpstr>aside</vt:lpstr>
      <vt:lpstr>footer</vt:lpstr>
      <vt:lpstr>footer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HTML5 – новые теги</dc:title>
  <dc:creator>Dimon</dc:creator>
  <cp:lastModifiedBy>Dimon</cp:lastModifiedBy>
  <cp:revision>28</cp:revision>
  <dcterms:created xsi:type="dcterms:W3CDTF">2013-02-28T07:21:08Z</dcterms:created>
  <dcterms:modified xsi:type="dcterms:W3CDTF">2013-03-04T08:20:52Z</dcterms:modified>
</cp:coreProperties>
</file>