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823C4-37EF-4089-8576-F9B8701FDC9F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512F3-47B9-46D0-BFD4-5D25BA5608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055" y="1700808"/>
            <a:ext cx="481767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98296"/>
            <a:ext cx="4681409" cy="1292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293096"/>
            <a:ext cx="4492748" cy="1196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785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Еще шаблоны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332" y="1700808"/>
            <a:ext cx="4536504" cy="137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12976"/>
            <a:ext cx="5047402" cy="1192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509120"/>
            <a:ext cx="4316256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1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Шаблоны</vt:lpstr>
      <vt:lpstr>Еще шаблоны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Шаблоны</dc:title>
  <dc:creator>ЭС</dc:creator>
  <cp:lastModifiedBy>ЭС</cp:lastModifiedBy>
  <cp:revision>1</cp:revision>
  <dcterms:created xsi:type="dcterms:W3CDTF">2012-04-17T14:39:56Z</dcterms:created>
  <dcterms:modified xsi:type="dcterms:W3CDTF">2012-04-17T14:40:18Z</dcterms:modified>
</cp:coreProperties>
</file>