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FB3"/>
    <a:srgbClr val="004874"/>
    <a:srgbClr val="35BBE2"/>
    <a:srgbClr val="C05426"/>
    <a:srgbClr val="813919"/>
    <a:srgbClr val="FDB714"/>
    <a:srgbClr val="85A13C"/>
    <a:srgbClr val="5A6D29"/>
    <a:srgbClr val="B9D031"/>
    <a:srgbClr val="AB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-1" y="0"/>
            <a:ext cx="3492599" cy="10727140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306140"/>
            <a:ext cx="7561262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24247" y="350853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004874"/>
                </a:solidFill>
              </a:rPr>
              <a:t>Почему мы лучшие?</a:t>
            </a:r>
            <a:endParaRPr lang="ru-RU" sz="5400" i="1" dirty="0">
              <a:solidFill>
                <a:srgbClr val="004874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64607" y="2322364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4247" y="108893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006FB3"/>
                </a:solidFill>
              </a:rPr>
              <a:t>основной тезис ваших тарифов или вариантов (его прочтут)</a:t>
            </a:r>
            <a:endParaRPr lang="ru-RU" sz="1800" i="1" dirty="0">
              <a:solidFill>
                <a:srgbClr val="006FB3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64607" y="3653348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64607" y="4824060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64607" y="6120204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64607" y="7344340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64607" y="8496468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4287" y="2333969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Мы предлагаем Вам лучший товар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4287" y="363230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У нас лучшие цены на рынке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4287" y="477063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индивидуальная программа на выезд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4287" y="611294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экономия вашего времени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4287" y="729091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индивидуальная программа на выезд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4287" y="844304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У нас лучшие цены на рынке</a:t>
            </a:r>
            <a:endParaRPr lang="ru-RU" sz="1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168</Words>
  <Application>Microsoft Office PowerPoint</Application>
  <PresentationFormat>Произвольный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18</cp:revision>
  <dcterms:created xsi:type="dcterms:W3CDTF">2011-06-17T23:30:18Z</dcterms:created>
  <dcterms:modified xsi:type="dcterms:W3CDTF">2011-06-21T01:02:56Z</dcterms:modified>
</cp:coreProperties>
</file>