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7A"/>
    <a:srgbClr val="006FB3"/>
    <a:srgbClr val="35BBE2"/>
    <a:srgbClr val="8D2817"/>
    <a:srgbClr val="C05426"/>
    <a:srgbClr val="FDB714"/>
    <a:srgbClr val="85A13C"/>
    <a:srgbClr val="4B5C22"/>
    <a:srgbClr val="B9D031"/>
    <a:srgbClr val="B9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4C7A"/>
                </a:solidFill>
              </a:rPr>
              <a:t>наши клиенты:</a:t>
            </a:r>
            <a:endParaRPr lang="ru-RU" sz="2400" b="1" i="1" dirty="0">
              <a:solidFill>
                <a:srgbClr val="004C7A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004C7A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004C7A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004C7A"/>
                </a:solidFill>
              </a:rPr>
              <a:t>сайт:</a:t>
            </a:r>
            <a:endParaRPr lang="ru-RU" sz="1400" i="1" dirty="0">
              <a:solidFill>
                <a:srgbClr val="004C7A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заголовок вашего</a:t>
            </a:r>
            <a:endParaRPr lang="en-US" sz="6600" b="1" dirty="0" smtClean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bg1">
                  <a:lumMod val="8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006F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006F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34</cp:revision>
  <dcterms:created xsi:type="dcterms:W3CDTF">2011-06-17T23:30:18Z</dcterms:created>
  <dcterms:modified xsi:type="dcterms:W3CDTF">2011-06-20T23:02:54Z</dcterms:modified>
</cp:coreProperties>
</file>