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B3"/>
    <a:srgbClr val="003454"/>
    <a:srgbClr val="35BBE2"/>
    <a:srgbClr val="C05426"/>
    <a:srgbClr val="7E2314"/>
    <a:srgbClr val="FDB714"/>
    <a:srgbClr val="3A4B21"/>
    <a:srgbClr val="51682E"/>
    <a:srgbClr val="5B763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460284" y="9792612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792612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35BBE2"/>
              </a:gs>
              <a:gs pos="100000">
                <a:srgbClr val="006FB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3454"/>
                </a:solidFill>
              </a:rPr>
              <a:t>Виды товара</a:t>
            </a:r>
            <a:endParaRPr lang="ru-RU" sz="5400" b="1" dirty="0">
              <a:solidFill>
                <a:srgbClr val="00345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6FB3"/>
                </a:solidFill>
              </a:rPr>
              <a:t>The universe is commonly defined as the totality of everything that exists including all physical matter and energy, the planets, stars, galaxies, and the contents of intergalactic </a:t>
            </a:r>
            <a:r>
              <a:rPr lang="en-US" sz="1400" dirty="0" smtClean="0">
                <a:solidFill>
                  <a:srgbClr val="006FB3"/>
                </a:solidFill>
              </a:rPr>
              <a:t>space</a:t>
            </a:r>
          </a:p>
          <a:p>
            <a:r>
              <a:rPr lang="en-US" sz="1400" dirty="0" smtClean="0">
                <a:solidFill>
                  <a:srgbClr val="006FB3"/>
                </a:solidFill>
              </a:rPr>
              <a:t>The universe is commonly defined as the totality of</a:t>
            </a:r>
            <a:endParaRPr lang="ru-RU" sz="1400" dirty="0">
              <a:solidFill>
                <a:srgbClr val="006FB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454"/>
                </a:solidFill>
              </a:rPr>
              <a:t>Броши</a:t>
            </a:r>
            <a:endParaRPr lang="ru-RU" sz="2800" i="1" dirty="0">
              <a:solidFill>
                <a:srgbClr val="003454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808"/>
            <a:ext cx="2096019" cy="1023161"/>
          </a:xfrm>
          <a:prstGeom prst="round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27275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3454"/>
                </a:solidFill>
              </a:rPr>
              <a:t>Описание продаваемого товара.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586872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605924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6FB3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</a:p>
          <a:p>
            <a:r>
              <a:rPr lang="en-US" sz="1400" dirty="0">
                <a:solidFill>
                  <a:srgbClr val="006FB3"/>
                </a:solidFill>
              </a:rPr>
              <a:t>The universe is </a:t>
            </a:r>
            <a:r>
              <a:rPr lang="en-US" sz="1400" dirty="0" smtClean="0">
                <a:solidFill>
                  <a:srgbClr val="006FB3"/>
                </a:solidFill>
              </a:rPr>
              <a:t>commonly defined as the totality of</a:t>
            </a:r>
            <a:endParaRPr lang="ru-RU" sz="1400" dirty="0">
              <a:solidFill>
                <a:srgbClr val="006FB3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05924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454"/>
                </a:solidFill>
              </a:rPr>
              <a:t>Галстуки</a:t>
            </a:r>
            <a:endParaRPr lang="ru-RU" sz="2800" i="1" dirty="0">
              <a:solidFill>
                <a:srgbClr val="003454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2390808"/>
            <a:ext cx="2096018" cy="1023161"/>
          </a:xfrm>
          <a:prstGeom prst="round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605924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3454"/>
                </a:solidFill>
              </a:rPr>
              <a:t>Описание продаваемого товара.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099840" y="2234590"/>
            <a:ext cx="2380594" cy="755802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118892" y="4465181"/>
            <a:ext cx="21632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6FB3"/>
                </a:solidFill>
              </a:rPr>
              <a:t>The universe is commonly defined as the totality of everything that exists including all physical matter and energy, the planets, stars, galaxies, and the contents of intergalactic space</a:t>
            </a:r>
          </a:p>
          <a:p>
            <a:r>
              <a:rPr lang="en-US" sz="1400" dirty="0">
                <a:solidFill>
                  <a:srgbClr val="006FB3"/>
                </a:solidFill>
              </a:rPr>
              <a:t>The universe is </a:t>
            </a:r>
            <a:r>
              <a:rPr lang="en-US" sz="1400" dirty="0" smtClean="0">
                <a:solidFill>
                  <a:srgbClr val="006FB3"/>
                </a:solidFill>
              </a:rPr>
              <a:t>commonly defined as the totality of</a:t>
            </a:r>
            <a:endParaRPr lang="ru-RU" sz="1400" dirty="0">
              <a:solidFill>
                <a:srgbClr val="006FB3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8892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3454"/>
                </a:solidFill>
              </a:rPr>
              <a:t>Ежедневники</a:t>
            </a:r>
            <a:endParaRPr lang="ru-RU" sz="2800" i="1" dirty="0">
              <a:solidFill>
                <a:srgbClr val="003454"/>
              </a:solidFill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2390808"/>
            <a:ext cx="2096018" cy="1023161"/>
          </a:xfrm>
          <a:prstGeom prst="round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118892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003454"/>
                </a:solidFill>
              </a:rPr>
              <a:t>Описание продаваемого товара.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28" y="6930876"/>
            <a:ext cx="961696" cy="961696"/>
          </a:xfrm>
          <a:prstGeom prst="ellipse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03" y="7309249"/>
            <a:ext cx="1245476" cy="1245476"/>
          </a:xfrm>
          <a:prstGeom prst="ellipse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07" y="7991137"/>
            <a:ext cx="689712" cy="689712"/>
          </a:xfrm>
          <a:prstGeom prst="ellipse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83" y="8531894"/>
            <a:ext cx="1072927" cy="1072927"/>
          </a:xfrm>
          <a:prstGeom prst="ellipse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877" y="6930876"/>
            <a:ext cx="961696" cy="961696"/>
          </a:xfrm>
          <a:prstGeom prst="ellipse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552" y="7309249"/>
            <a:ext cx="1245476" cy="1245476"/>
          </a:xfrm>
          <a:prstGeom prst="ellipse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756" y="7994162"/>
            <a:ext cx="689712" cy="683661"/>
          </a:xfrm>
          <a:prstGeom prst="ellipse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332" y="8531894"/>
            <a:ext cx="1072927" cy="1072927"/>
          </a:xfrm>
          <a:prstGeom prst="ellipse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782" y="6930876"/>
            <a:ext cx="961696" cy="961696"/>
          </a:xfrm>
          <a:prstGeom prst="ellipse">
            <a:avLst/>
          </a:prstGeom>
        </p:spPr>
      </p:pic>
      <p:pic>
        <p:nvPicPr>
          <p:cNvPr id="65" name="Рисунок 6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457" y="7309249"/>
            <a:ext cx="1245476" cy="1245476"/>
          </a:xfrm>
          <a:prstGeom prst="ellipse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661" y="7992636"/>
            <a:ext cx="689712" cy="686713"/>
          </a:xfrm>
          <a:prstGeom prst="ellipse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237" y="8531894"/>
            <a:ext cx="1072927" cy="1072927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161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20</cp:revision>
  <dcterms:created xsi:type="dcterms:W3CDTF">2011-06-17T23:30:18Z</dcterms:created>
  <dcterms:modified xsi:type="dcterms:W3CDTF">2011-06-20T21:07:46Z</dcterms:modified>
</cp:coreProperties>
</file>