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714"/>
    <a:srgbClr val="C05426"/>
    <a:srgbClr val="B9D031"/>
    <a:srgbClr val="85A13C"/>
    <a:srgbClr val="5A6D29"/>
    <a:srgbClr val="ABABAB"/>
    <a:srgbClr val="E8E8E8"/>
    <a:srgbClr val="8A1D0D"/>
    <a:srgbClr val="D63C2B"/>
    <a:srgbClr val="006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-41002" y="2610396"/>
            <a:ext cx="7632594" cy="0"/>
          </a:xfrm>
          <a:prstGeom prst="line">
            <a:avLst/>
          </a:prstGeom>
          <a:ln w="28575">
            <a:solidFill>
              <a:srgbClr val="FDB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41002" y="2556280"/>
            <a:ext cx="7632594" cy="0"/>
          </a:xfrm>
          <a:prstGeom prst="line">
            <a:avLst/>
          </a:prstGeom>
          <a:ln w="28575">
            <a:solidFill>
              <a:srgbClr val="FDB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941379" y="3186459"/>
            <a:ext cx="3619884" cy="2268409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627271"/>
            <a:ext cx="633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5426"/>
                </a:solidFill>
              </a:rPr>
              <a:t>Продающий заголовок</a:t>
            </a:r>
            <a:endParaRPr lang="ru-RU" sz="4800" i="1" dirty="0">
              <a:solidFill>
                <a:srgbClr val="C0542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6655" y="3306724"/>
            <a:ext cx="314933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18" y="1460009"/>
            <a:ext cx="3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6459"/>
            <a:ext cx="3783724" cy="478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80" y="5704397"/>
            <a:ext cx="3619884" cy="22705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5781"/>
            <a:ext cx="5345473" cy="217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2011-06-21T01:31:51Z</dcterms:modified>
</cp:coreProperties>
</file>